
<file path=[Content_Types].xml><?xml version="1.0" encoding="utf-8"?>
<Types xmlns="http://schemas.openxmlformats.org/package/2006/content-types">
  <Default Extension="gif" ContentType="image/gif"/>
  <Default Extension="jpeg" ContentType="image/jpeg"/>
  <Default Extension="mov" ContentType="video/quicktime"/>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48" r:id="rId2"/>
  </p:sldMasterIdLst>
  <p:notesMasterIdLst>
    <p:notesMasterId r:id="rId23"/>
  </p:notesMasterIdLst>
  <p:sldIdLst>
    <p:sldId id="256" r:id="rId3"/>
    <p:sldId id="275" r:id="rId4"/>
    <p:sldId id="260" r:id="rId5"/>
    <p:sldId id="292" r:id="rId6"/>
    <p:sldId id="268" r:id="rId7"/>
    <p:sldId id="271" r:id="rId8"/>
    <p:sldId id="297" r:id="rId9"/>
    <p:sldId id="273" r:id="rId10"/>
    <p:sldId id="298" r:id="rId11"/>
    <p:sldId id="274" r:id="rId12"/>
    <p:sldId id="293" r:id="rId13"/>
    <p:sldId id="269" r:id="rId14"/>
    <p:sldId id="263" r:id="rId15"/>
    <p:sldId id="265" r:id="rId16"/>
    <p:sldId id="296" r:id="rId17"/>
    <p:sldId id="278" r:id="rId18"/>
    <p:sldId id="277" r:id="rId19"/>
    <p:sldId id="295" r:id="rId20"/>
    <p:sldId id="294" r:id="rId21"/>
    <p:sldId id="281" r:id="rId22"/>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D900E5E-F3E3-B8AD-97B5-9E13B7BA1D7D}" name="Lea Scheer" initials="LS" userId="Lea Scheer" providerId="None"/>
  <p188:author id="{6F8087F3-C017-6F35-F561-3FB8D50546DA}" name="Utilisateur invité" initials="Ui" userId="S::urn:spo:anon#583fd41748377a1a65eca9c7d027fbf4f0c4029540ca882e268a92ddead71b26::"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22A0C9"/>
    <a:srgbClr val="BFCBDB"/>
    <a:srgbClr val="D6D6D6"/>
    <a:srgbClr val="A469D1"/>
    <a:srgbClr val="BFBFBF"/>
    <a:srgbClr val="FEE1A1"/>
    <a:srgbClr val="981437"/>
    <a:srgbClr val="7030A0"/>
    <a:srgbClr val="B07BD7"/>
    <a:srgbClr val="9FB1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69C9D0-756E-E19D-CFC2-C48AAE5DE43F}" v="49" dt="2022-11-29T08:57:15.652"/>
    <p1510:client id="{07CA9D0C-B4DD-C992-802F-C969F76FCA8D}" v="13" dt="2022-11-29T11:28:04.625"/>
    <p1510:client id="{18F7B984-105C-4D32-B3E7-185A91CB9A1B}" v="3712" dt="2022-11-29T13:22:40.352"/>
    <p1510:client id="{19CEC024-53C5-FE8A-8B1B-BE2E8DE42234}" v="81" dt="2022-11-29T12:55:32.541"/>
    <p1510:client id="{545AD289-B599-02A0-69B5-A0FD2637B628}" v="53" dt="2022-11-29T12:58:38.385"/>
    <p1510:client id="{6B38E966-D95E-EA81-DD59-DFC4B8D915D3}" v="16" dt="2022-11-28T16:10:22.608"/>
    <p1510:client id="{80BEDCC5-C813-C83A-35C0-0AB48D55E882}" v="198" dt="2022-12-09T12:33:38.651"/>
    <p1510:client id="{CD14DD4F-E914-438A-A174-832217B1F3AB}" v="3739" dt="2022-11-29T12:49:32.050"/>
    <p1510:client id="{D85CFE68-C102-1254-C403-57BA5E8B2CA3}" v="28" dt="2022-11-28T15:14:47.156"/>
    <p1510:client id="{DD9B3B5F-684F-EF74-A31A-D27B7C4E1C67}" v="8" dt="2022-11-28T17:06:09.587"/>
    <p1510:client id="{EF2A71A3-0F63-5DD0-857E-C7933C3B91A8}" v="201" dt="2022-11-28T13:28:40.076"/>
    <p1510:client id="{EFC38BF2-F5D7-5CFF-227A-F30D1AE42DE6}" v="330" dt="2022-11-28T22:27:35.323"/>
    <p1510:client id="{F522FA97-61E3-DE9F-C9FC-18CDD92A66A2}" v="4" dt="2022-11-29T09:05:32.808"/>
    <p1510:client id="{F55B7C67-1D32-D233-B794-8A35B79C4685}" v="257" dt="2022-11-28T17:34:10.470"/>
    <p1510:client id="{FD9C457A-6408-59C9-D611-013BB1F65A70}" v="443" dt="2022-11-28T14:39:18.919"/>
  </p1510:revLst>
</p1510:revInfo>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5" d="100"/>
          <a:sy n="75" d="100"/>
        </p:scale>
        <p:origin x="874"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svg>
</file>

<file path=ppt/media/image3.pn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gif>
</file>

<file path=ppt/media/image4.png>
</file>

<file path=ppt/media/image40.gif>
</file>

<file path=ppt/media/image41.png>
</file>

<file path=ppt/media/image42.png>
</file>

<file path=ppt/media/image43.png>
</file>

<file path=ppt/media/image44.png>
</file>

<file path=ppt/media/image45.svg>
</file>

<file path=ppt/media/image46.png>
</file>

<file path=ppt/media/image47.svg>
</file>

<file path=ppt/media/image48.png>
</file>

<file path=ppt/media/image49.png>
</file>

<file path=ppt/media/image5.png>
</file>

<file path=ppt/media/image50.png>
</file>

<file path=ppt/media/image51.png>
</file>

<file path=ppt/media/image52.jpeg>
</file>

<file path=ppt/media/image53.jpeg>
</file>

<file path=ppt/media/image54.png>
</file>

<file path=ppt/media/image55.png>
</file>

<file path=ppt/media/image56.png>
</file>

<file path=ppt/media/image57.png>
</file>

<file path=ppt/media/image58.png>
</file>

<file path=ppt/media/image6.png>
</file>

<file path=ppt/media/image7.jpeg>
</file>

<file path=ppt/media/image8.png>
</file>

<file path=ppt/media/image9.png>
</file>

<file path=ppt/media/media1.mov>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6990AC-E134-4269-A70B-92B569965F93}" type="datetimeFigureOut">
              <a:t>12/01/2023</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447AE9-79D9-4955-9120-A2269086C638}" type="slidenum">
              <a:t>‹N°›</a:t>
            </a:fld>
            <a:endParaRPr lang="fr-FR"/>
          </a:p>
        </p:txBody>
      </p:sp>
    </p:spTree>
    <p:extLst>
      <p:ext uri="{BB962C8B-B14F-4D97-AF65-F5344CB8AC3E}">
        <p14:creationId xmlns:p14="http://schemas.microsoft.com/office/powerpoint/2010/main" val="15455056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rtl="0">
              <a:spcBef>
                <a:spcPts val="0"/>
              </a:spcBef>
              <a:spcAft>
                <a:spcPts val="2200"/>
              </a:spcAft>
            </a:pPr>
            <a:r>
              <a:rPr lang="en-GB" sz="1800" b="0" i="0" u="none" strike="noStrike">
                <a:solidFill>
                  <a:srgbClr val="525C65"/>
                </a:solidFill>
                <a:effectLst/>
                <a:latin typeface="Arial" panose="020B0604020202020204" pitchFamily="34" charset="0"/>
              </a:rPr>
              <a:t>Hello,</a:t>
            </a:r>
            <a:endParaRPr lang="en-GB" b="0">
              <a:effectLst/>
            </a:endParaRPr>
          </a:p>
          <a:p>
            <a:pPr rtl="0">
              <a:spcBef>
                <a:spcPts val="0"/>
              </a:spcBef>
              <a:spcAft>
                <a:spcPts val="2200"/>
              </a:spcAft>
            </a:pPr>
            <a:r>
              <a:rPr lang="en-GB" sz="1800" b="0" i="0" u="none" strike="noStrike">
                <a:solidFill>
                  <a:srgbClr val="525C65"/>
                </a:solidFill>
                <a:effectLst/>
                <a:latin typeface="Arial" panose="020B0604020202020204" pitchFamily="34" charset="0"/>
              </a:rPr>
              <a:t>My name is Luiz Renato …</a:t>
            </a:r>
            <a:endParaRPr lang="en-GB" b="0">
              <a:effectLst/>
            </a:endParaRPr>
          </a:p>
          <a:p>
            <a:pPr rtl="0">
              <a:spcBef>
                <a:spcPts val="0"/>
              </a:spcBef>
              <a:spcAft>
                <a:spcPts val="2200"/>
              </a:spcAft>
            </a:pPr>
            <a:r>
              <a:rPr lang="en-GB" sz="1800" b="0" i="0" u="none" strike="noStrike">
                <a:solidFill>
                  <a:srgbClr val="525C65"/>
                </a:solidFill>
                <a:effectLst/>
                <a:latin typeface="Arial" panose="020B0604020202020204" pitchFamily="34" charset="0"/>
              </a:rPr>
              <a:t>Our tutors are  </a:t>
            </a:r>
            <a:r>
              <a:rPr lang="en-GB" sz="1800" b="0" i="0" u="none" strike="noStrike" err="1">
                <a:solidFill>
                  <a:srgbClr val="525C65"/>
                </a:solidFill>
                <a:effectLst/>
                <a:latin typeface="Arial" panose="020B0604020202020204" pitchFamily="34" charset="0"/>
              </a:rPr>
              <a:t>Gwendolyne</a:t>
            </a:r>
            <a:r>
              <a:rPr lang="en-GB" sz="1800" b="0" i="0" u="none" strike="noStrike">
                <a:solidFill>
                  <a:srgbClr val="525C65"/>
                </a:solidFill>
                <a:effectLst/>
                <a:latin typeface="Arial" panose="020B0604020202020204" pitchFamily="34" charset="0"/>
              </a:rPr>
              <a:t> Le </a:t>
            </a:r>
            <a:r>
              <a:rPr lang="en-GB" sz="1800" b="0" i="0" u="none" strike="noStrike" err="1">
                <a:solidFill>
                  <a:srgbClr val="525C65"/>
                </a:solidFill>
                <a:effectLst/>
                <a:latin typeface="Arial" panose="020B0604020202020204" pitchFamily="34" charset="0"/>
              </a:rPr>
              <a:t>Corre</a:t>
            </a:r>
            <a:r>
              <a:rPr lang="en-GB" sz="1800" b="0" i="0" u="none" strike="noStrike">
                <a:solidFill>
                  <a:srgbClr val="525C65"/>
                </a:solidFill>
                <a:effectLst/>
                <a:latin typeface="Arial" panose="020B0604020202020204" pitchFamily="34" charset="0"/>
              </a:rPr>
              <a:t> and Thierry </a:t>
            </a:r>
            <a:r>
              <a:rPr lang="en-GB" sz="1800" b="0" i="0" u="none" strike="noStrike" err="1">
                <a:solidFill>
                  <a:srgbClr val="525C65"/>
                </a:solidFill>
                <a:effectLst/>
                <a:latin typeface="Arial" panose="020B0604020202020204" pitchFamily="34" charset="0"/>
              </a:rPr>
              <a:t>Monteil</a:t>
            </a:r>
            <a:endParaRPr lang="en-GB" b="0">
              <a:effectLst/>
            </a:endParaRPr>
          </a:p>
          <a:p>
            <a:pPr rtl="0">
              <a:spcBef>
                <a:spcPts val="0"/>
              </a:spcBef>
              <a:spcAft>
                <a:spcPts val="2200"/>
              </a:spcAft>
            </a:pPr>
            <a:r>
              <a:rPr lang="en-GB" sz="1800" b="0" i="0" u="none" strike="noStrike">
                <a:solidFill>
                  <a:srgbClr val="525C65"/>
                </a:solidFill>
                <a:effectLst/>
                <a:latin typeface="Arial" panose="020B0604020202020204" pitchFamily="34" charset="0"/>
              </a:rPr>
              <a:t>This is the presentation of the review 0 with our project plan of the autonomous vehicle project. The name of our project is PIVOANE due to the translation of the words pedestrian, speed, and speed bump in </a:t>
            </a:r>
            <a:r>
              <a:rPr lang="en-GB" sz="1800" b="0" i="0" u="none" strike="noStrike" err="1">
                <a:solidFill>
                  <a:srgbClr val="525C65"/>
                </a:solidFill>
                <a:effectLst/>
                <a:latin typeface="Arial" panose="020B0604020202020204" pitchFamily="34" charset="0"/>
              </a:rPr>
              <a:t>french</a:t>
            </a:r>
            <a:r>
              <a:rPr lang="en-GB" sz="1800" b="0" i="0" u="none" strike="noStrike">
                <a:solidFill>
                  <a:srgbClr val="525C65"/>
                </a:solidFill>
                <a:effectLst/>
                <a:latin typeface="Arial" panose="020B0604020202020204" pitchFamily="34" charset="0"/>
              </a:rPr>
              <a:t>.</a:t>
            </a:r>
            <a:endParaRPr lang="en-GB" b="0">
              <a:effectLst/>
            </a:endParaRPr>
          </a:p>
          <a:p>
            <a:br>
              <a:rPr lang="en-GB"/>
            </a:br>
            <a:endParaRPr lang="en-GB"/>
          </a:p>
        </p:txBody>
      </p:sp>
      <p:sp>
        <p:nvSpPr>
          <p:cNvPr id="4" name="Espace réservé du numéro de diapositive 3"/>
          <p:cNvSpPr>
            <a:spLocks noGrp="1"/>
          </p:cNvSpPr>
          <p:nvPr>
            <p:ph type="sldNum" sz="quarter" idx="5"/>
          </p:nvPr>
        </p:nvSpPr>
        <p:spPr/>
        <p:txBody>
          <a:bodyPr/>
          <a:lstStyle/>
          <a:p>
            <a:fld id="{7D9B0F95-2637-44D1-9168-736CED99FA4D}" type="slidenum">
              <a:rPr lang="en-GB" smtClean="0"/>
              <a:t>1</a:t>
            </a:fld>
            <a:endParaRPr lang="en-GB"/>
          </a:p>
        </p:txBody>
      </p:sp>
    </p:spTree>
    <p:extLst>
      <p:ext uri="{BB962C8B-B14F-4D97-AF65-F5344CB8AC3E}">
        <p14:creationId xmlns:p14="http://schemas.microsoft.com/office/powerpoint/2010/main" val="24019027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a:t>As a second user story, Yuchen and Sarah will work on improving our road sign detection. To do so, they will look for new datasets to include new road signs such as the speed bump one. They will also improve our already started AI model for speed signs, which does not work with the wanted accuracy. Given our AI model were not trained on the same dataset, we will then ensure there is no road sign mix up.</a:t>
            </a:r>
          </a:p>
          <a:p>
            <a:r>
              <a:rPr lang="en-US"/>
              <a:t>At the end of the sprint, we want to have a 95% accuracy, and we will test the good detection in the same way we did today with the stop sign and verifying the car behavior is the good one.</a:t>
            </a:r>
          </a:p>
        </p:txBody>
      </p:sp>
      <p:sp>
        <p:nvSpPr>
          <p:cNvPr id="4" name="Espace réservé du numéro de diapositive 3"/>
          <p:cNvSpPr>
            <a:spLocks noGrp="1"/>
          </p:cNvSpPr>
          <p:nvPr>
            <p:ph type="sldNum" sz="quarter" idx="5"/>
          </p:nvPr>
        </p:nvSpPr>
        <p:spPr/>
        <p:txBody>
          <a:bodyPr/>
          <a:lstStyle/>
          <a:p>
            <a:fld id="{D7447AE9-79D9-4955-9120-A2269086C638}" type="slidenum">
              <a:rPr lang="fr-FR" smtClean="0"/>
              <a:t>17</a:t>
            </a:fld>
            <a:endParaRPr lang="fr-FR"/>
          </a:p>
        </p:txBody>
      </p:sp>
    </p:spTree>
    <p:extLst>
      <p:ext uri="{BB962C8B-B14F-4D97-AF65-F5344CB8AC3E}">
        <p14:creationId xmlns:p14="http://schemas.microsoft.com/office/powerpoint/2010/main" val="37358326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a:t>Finally, Luiz will work on the communication between the camera and the car without using an </a:t>
            </a:r>
            <a:r>
              <a:rPr lang="en-US" err="1"/>
              <a:t>aditionnal</a:t>
            </a:r>
            <a:r>
              <a:rPr lang="en-US"/>
              <a:t> computer. </a:t>
            </a:r>
          </a:p>
          <a:p>
            <a:r>
              <a:rPr lang="en-US"/>
              <a:t>At the end of the sprint, it will be seen in our demonstrations that we don’t need another computer, and no actions are required from us.</a:t>
            </a:r>
          </a:p>
        </p:txBody>
      </p:sp>
      <p:sp>
        <p:nvSpPr>
          <p:cNvPr id="4" name="Espace réservé du numéro de diapositive 3"/>
          <p:cNvSpPr>
            <a:spLocks noGrp="1"/>
          </p:cNvSpPr>
          <p:nvPr>
            <p:ph type="sldNum" sz="quarter" idx="5"/>
          </p:nvPr>
        </p:nvSpPr>
        <p:spPr/>
        <p:txBody>
          <a:bodyPr/>
          <a:lstStyle/>
          <a:p>
            <a:fld id="{D7447AE9-79D9-4955-9120-A2269086C638}" type="slidenum">
              <a:rPr lang="fr-FR" smtClean="0"/>
              <a:t>18</a:t>
            </a:fld>
            <a:endParaRPr lang="fr-FR"/>
          </a:p>
        </p:txBody>
      </p:sp>
    </p:spTree>
    <p:extLst>
      <p:ext uri="{BB962C8B-B14F-4D97-AF65-F5344CB8AC3E}">
        <p14:creationId xmlns:p14="http://schemas.microsoft.com/office/powerpoint/2010/main" val="17496713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a:t>So, to sum up the matter, during this sprint we succeeded in creating our first AI model and training it with stop sign and pedestrians. We also used ultrasonic sensors to detect additional pedestrians. Finally, we planned our entire car behavior by taking in account multiple scenarios.</a:t>
            </a:r>
          </a:p>
          <a:p>
            <a:r>
              <a:rPr lang="en-US"/>
              <a:t>For the next sprint, we will implement this behavior, add new sign detection, and link the camera detection with the car behavior.</a:t>
            </a:r>
          </a:p>
        </p:txBody>
      </p:sp>
      <p:sp>
        <p:nvSpPr>
          <p:cNvPr id="4" name="Espace réservé du numéro de diapositive 3"/>
          <p:cNvSpPr>
            <a:spLocks noGrp="1"/>
          </p:cNvSpPr>
          <p:nvPr>
            <p:ph type="sldNum" sz="quarter" idx="5"/>
          </p:nvPr>
        </p:nvSpPr>
        <p:spPr/>
        <p:txBody>
          <a:bodyPr/>
          <a:lstStyle/>
          <a:p>
            <a:fld id="{D7447AE9-79D9-4955-9120-A2269086C638}" type="slidenum">
              <a:rPr lang="fr-FR" smtClean="0"/>
              <a:t>19</a:t>
            </a:fld>
            <a:endParaRPr lang="fr-FR"/>
          </a:p>
        </p:txBody>
      </p:sp>
    </p:spTree>
    <p:extLst>
      <p:ext uri="{BB962C8B-B14F-4D97-AF65-F5344CB8AC3E}">
        <p14:creationId xmlns:p14="http://schemas.microsoft.com/office/powerpoint/2010/main" val="30478079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err="1">
                <a:ea typeface="等线"/>
              </a:rPr>
              <a:t>mAP</a:t>
            </a:r>
            <a:r>
              <a:rPr lang="en-US" altLang="zh-CN">
                <a:ea typeface="等线"/>
              </a:rPr>
              <a:t> stands for Mean Average Precision. As you can see: the higher the precision, the lower the recall.</a:t>
            </a:r>
            <a:endParaRPr lang="zh-CN">
              <a:ea typeface="等线"/>
            </a:endParaRPr>
          </a:p>
          <a:p>
            <a:r>
              <a:rPr lang="en-US" altLang="zh-CN">
                <a:ea typeface="等线"/>
              </a:rPr>
              <a:t>But we want our network, with a high accuracy, to detect all the categories as much as possible. So we want our curve to be close to the (1, 1) point, i.e. we want the area of the </a:t>
            </a:r>
            <a:r>
              <a:rPr lang="en-US" altLang="zh-CN" err="1">
                <a:ea typeface="等线"/>
              </a:rPr>
              <a:t>mAP</a:t>
            </a:r>
            <a:r>
              <a:rPr lang="en-US" altLang="zh-CN">
                <a:ea typeface="等线"/>
              </a:rPr>
              <a:t> curve to be as close to 1 as possible.</a:t>
            </a:r>
            <a:endParaRPr lang="zh-CN">
              <a:ea typeface="等线"/>
            </a:endParaRPr>
          </a:p>
        </p:txBody>
      </p:sp>
      <p:sp>
        <p:nvSpPr>
          <p:cNvPr id="4" name="灯片编号占位符 3"/>
          <p:cNvSpPr>
            <a:spLocks noGrp="1"/>
          </p:cNvSpPr>
          <p:nvPr>
            <p:ph type="sldNum" sz="quarter" idx="5"/>
          </p:nvPr>
        </p:nvSpPr>
        <p:spPr/>
        <p:txBody>
          <a:bodyPr/>
          <a:lstStyle/>
          <a:p>
            <a:fld id="{D7447AE9-79D9-4955-9120-A2269086C638}" type="slidenum">
              <a:rPr lang="en-US" altLang="zh-CN"/>
              <a:t>20</a:t>
            </a:fld>
            <a:endParaRPr lang="zh-CN" altLang="en-US"/>
          </a:p>
        </p:txBody>
      </p:sp>
    </p:spTree>
    <p:extLst>
      <p:ext uri="{BB962C8B-B14F-4D97-AF65-F5344CB8AC3E}">
        <p14:creationId xmlns:p14="http://schemas.microsoft.com/office/powerpoint/2010/main" val="3941274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a:t>The first user story we had to achieve was the detection of obstacles on the road using ultrasonic sensors. I worked on it with Emeline. Since we wanted mostly to detect a pedestrian crossing the road, we took an obstacle with a width of approximately 20 centimeters. We defined the values for the test such as when the car detects an obstacle on the road, it drives forward at full speed until it sees it at 1 meter. </a:t>
            </a:r>
            <a:r>
              <a:rPr lang="en-US" b="1"/>
              <a:t>*** activate the animation *** </a:t>
            </a:r>
            <a:r>
              <a:rPr lang="en-US"/>
              <a:t>Once the car is at one meter of the obstacle, it drives half speed until it reaches a distance of 50centimeters . Then it stops. I am going to show you now with a demonstration. </a:t>
            </a:r>
            <a:r>
              <a:rPr lang="en-US" b="1"/>
              <a:t>***end of demonstration *** </a:t>
            </a:r>
            <a:r>
              <a:rPr lang="en-US" b="0"/>
              <a:t>The main use of the ultrasonic </a:t>
            </a:r>
            <a:r>
              <a:rPr lang="en-US"/>
              <a:t>sensors</a:t>
            </a:r>
            <a:r>
              <a:rPr lang="en-US" b="0"/>
              <a:t> is to detect last second pedestrians and obstacles, such as a kid running in front of the car or animals. </a:t>
            </a:r>
            <a:r>
              <a:rPr lang="en-US"/>
              <a:t>We can improve this user story by adding the LIDAR detection since it is a lot more precise. This is something we might work on during a future sprint.</a:t>
            </a:r>
          </a:p>
        </p:txBody>
      </p:sp>
      <p:sp>
        <p:nvSpPr>
          <p:cNvPr id="4" name="Espace réservé du numéro de diapositive 3"/>
          <p:cNvSpPr>
            <a:spLocks noGrp="1"/>
          </p:cNvSpPr>
          <p:nvPr>
            <p:ph type="sldNum" sz="quarter" idx="5"/>
          </p:nvPr>
        </p:nvSpPr>
        <p:spPr/>
        <p:txBody>
          <a:bodyPr/>
          <a:lstStyle/>
          <a:p>
            <a:fld id="{D7447AE9-79D9-4955-9120-A2269086C638}" type="slidenum">
              <a:rPr lang="fr-FR" smtClean="0"/>
              <a:t>5</a:t>
            </a:fld>
            <a:endParaRPr lang="fr-FR"/>
          </a:p>
        </p:txBody>
      </p:sp>
    </p:spTree>
    <p:extLst>
      <p:ext uri="{BB962C8B-B14F-4D97-AF65-F5344CB8AC3E}">
        <p14:creationId xmlns:p14="http://schemas.microsoft.com/office/powerpoint/2010/main" val="124806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ea typeface="等线"/>
                <a:cs typeface="Calibri"/>
              </a:rPr>
              <a:t>The first step to the user story AI training we start to find dataset. For this sprint, we start with coco dataset that is a very useful one. Indeed, it a lot of images to use, in a lot of situation that is really import to have an accurate AI models after training. </a:t>
            </a:r>
          </a:p>
          <a:p>
            <a:r>
              <a:rPr lang="en-US" altLang="zh-CN">
                <a:ea typeface="等线"/>
                <a:cs typeface="Calibri"/>
              </a:rPr>
              <a:t>Using this one, we had to convert coco data in the yolo data to be able to train AI. We </a:t>
            </a:r>
            <a:r>
              <a:rPr lang="en-US" altLang="zh-CN" err="1">
                <a:ea typeface="等线"/>
                <a:cs typeface="Calibri"/>
              </a:rPr>
              <a:t>sucssed</a:t>
            </a:r>
            <a:r>
              <a:rPr lang="en-US" altLang="zh-CN">
                <a:ea typeface="等线"/>
                <a:cs typeface="Calibri"/>
              </a:rPr>
              <a:t> to implement AI models on stop signs and pedestrian classes and obtains a good accuracy of detection. </a:t>
            </a:r>
          </a:p>
          <a:p>
            <a:r>
              <a:rPr lang="en-US" altLang="zh-CN">
                <a:ea typeface="等线"/>
                <a:cs typeface="Calibri"/>
              </a:rPr>
              <a:t>We also start to train model with 50speed road sign but for the moment the dataset is not relevant as we want, so we have to improve it to the next sprint to have a better accuracy for the detection. </a:t>
            </a:r>
          </a:p>
        </p:txBody>
      </p:sp>
      <p:sp>
        <p:nvSpPr>
          <p:cNvPr id="4" name="灯片编号占位符 3"/>
          <p:cNvSpPr>
            <a:spLocks noGrp="1"/>
          </p:cNvSpPr>
          <p:nvPr>
            <p:ph type="sldNum" sz="quarter" idx="5"/>
          </p:nvPr>
        </p:nvSpPr>
        <p:spPr/>
        <p:txBody>
          <a:bodyPr/>
          <a:lstStyle/>
          <a:p>
            <a:fld id="{D7447AE9-79D9-4955-9120-A2269086C638}" type="slidenum">
              <a:rPr lang="en-US" altLang="zh-CN"/>
              <a:t>7</a:t>
            </a:fld>
            <a:endParaRPr lang="zh-CN" altLang="en-US"/>
          </a:p>
        </p:txBody>
      </p:sp>
    </p:spTree>
    <p:extLst>
      <p:ext uri="{BB962C8B-B14F-4D97-AF65-F5344CB8AC3E}">
        <p14:creationId xmlns:p14="http://schemas.microsoft.com/office/powerpoint/2010/main" val="26570042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ea typeface="等线"/>
              </a:rPr>
              <a:t>Since the last column is the FP of background, which is not background, it is divided into background by pred, and the non-background objects are missed.</a:t>
            </a:r>
            <a:endParaRPr lang="zh-CN">
              <a:ea typeface="等线"/>
            </a:endParaRPr>
          </a:p>
          <a:p>
            <a:r>
              <a:rPr lang="en-US" altLang="zh-CN">
                <a:ea typeface="等线"/>
              </a:rPr>
              <a:t>As the last row is background of FN, originally background, was divided into not background by pred, false detection of the original no object.</a:t>
            </a:r>
            <a:endParaRPr lang="zh-CN">
              <a:ea typeface="等线"/>
            </a:endParaRPr>
          </a:p>
        </p:txBody>
      </p:sp>
      <p:sp>
        <p:nvSpPr>
          <p:cNvPr id="4" name="灯片编号占位符 3"/>
          <p:cNvSpPr>
            <a:spLocks noGrp="1"/>
          </p:cNvSpPr>
          <p:nvPr>
            <p:ph type="sldNum" sz="quarter" idx="5"/>
          </p:nvPr>
        </p:nvSpPr>
        <p:spPr/>
        <p:txBody>
          <a:bodyPr/>
          <a:lstStyle/>
          <a:p>
            <a:fld id="{D7447AE9-79D9-4955-9120-A2269086C638}" type="slidenum">
              <a:rPr lang="en-US" altLang="zh-CN"/>
              <a:t>10</a:t>
            </a:fld>
            <a:endParaRPr lang="zh-CN" altLang="en-US"/>
          </a:p>
        </p:txBody>
      </p:sp>
    </p:spTree>
    <p:extLst>
      <p:ext uri="{BB962C8B-B14F-4D97-AF65-F5344CB8AC3E}">
        <p14:creationId xmlns:p14="http://schemas.microsoft.com/office/powerpoint/2010/main" val="40407339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fr-FR" altLang="zh-CN">
                <a:ea typeface="等线"/>
              </a:rPr>
              <a:t>This story </a:t>
            </a:r>
            <a:r>
              <a:rPr lang="fr-FR" altLang="zh-CN" err="1">
                <a:ea typeface="等线"/>
              </a:rPr>
              <a:t>was</a:t>
            </a:r>
            <a:r>
              <a:rPr lang="fr-FR" altLang="zh-CN">
                <a:ea typeface="等线"/>
              </a:rPr>
              <a:t> not </a:t>
            </a:r>
            <a:r>
              <a:rPr lang="fr-FR" altLang="zh-CN" err="1">
                <a:ea typeface="等线"/>
              </a:rPr>
              <a:t>planned</a:t>
            </a:r>
            <a:r>
              <a:rPr lang="fr-FR" altLang="zh-CN">
                <a:ea typeface="等线"/>
              </a:rPr>
              <a:t> at the start of the sprint. Last </a:t>
            </a:r>
            <a:r>
              <a:rPr lang="fr-FR" altLang="zh-CN" err="1">
                <a:ea typeface="等线"/>
              </a:rPr>
              <a:t>week</a:t>
            </a:r>
            <a:r>
              <a:rPr lang="fr-FR" altLang="zh-CN">
                <a:ea typeface="等线"/>
              </a:rPr>
              <a:t> </a:t>
            </a:r>
            <a:r>
              <a:rPr lang="fr-FR" altLang="zh-CN" err="1">
                <a:ea typeface="等线"/>
              </a:rPr>
              <a:t>we</a:t>
            </a:r>
            <a:r>
              <a:rPr lang="fr-FR" altLang="zh-CN">
                <a:ea typeface="等线"/>
              </a:rPr>
              <a:t> </a:t>
            </a:r>
            <a:r>
              <a:rPr lang="fr-FR" altLang="zh-CN" err="1">
                <a:ea typeface="等线"/>
              </a:rPr>
              <a:t>received</a:t>
            </a:r>
            <a:r>
              <a:rPr lang="fr-FR" altLang="zh-CN">
                <a:ea typeface="等线"/>
              </a:rPr>
              <a:t> </a:t>
            </a:r>
            <a:r>
              <a:rPr lang="fr-FR" altLang="zh-CN" err="1">
                <a:ea typeface="等线"/>
              </a:rPr>
              <a:t>our</a:t>
            </a:r>
            <a:r>
              <a:rPr lang="fr-FR" altLang="zh-CN">
                <a:ea typeface="等线"/>
              </a:rPr>
              <a:t> road </a:t>
            </a:r>
            <a:r>
              <a:rPr lang="fr-FR" altLang="zh-CN" err="1">
                <a:ea typeface="等线"/>
              </a:rPr>
              <a:t>signs</a:t>
            </a:r>
            <a:r>
              <a:rPr lang="fr-FR" altLang="zh-CN">
                <a:ea typeface="等线"/>
              </a:rPr>
              <a:t> </a:t>
            </a:r>
            <a:r>
              <a:rPr lang="fr-FR" altLang="zh-CN" err="1">
                <a:ea typeface="等线"/>
              </a:rPr>
              <a:t>that</a:t>
            </a:r>
            <a:r>
              <a:rPr lang="fr-FR" altLang="zh-CN">
                <a:ea typeface="等线"/>
              </a:rPr>
              <a:t> </a:t>
            </a:r>
            <a:r>
              <a:rPr lang="fr-FR" altLang="zh-CN" err="1">
                <a:ea typeface="等线"/>
              </a:rPr>
              <a:t>you</a:t>
            </a:r>
            <a:r>
              <a:rPr lang="fr-FR" altLang="zh-CN">
                <a:ea typeface="等线"/>
              </a:rPr>
              <a:t> can </a:t>
            </a:r>
            <a:r>
              <a:rPr lang="fr-FR" altLang="zh-CN" err="1">
                <a:ea typeface="等线"/>
              </a:rPr>
              <a:t>see</a:t>
            </a:r>
            <a:r>
              <a:rPr lang="fr-FR" altLang="zh-CN">
                <a:ea typeface="等线"/>
              </a:rPr>
              <a:t> on </a:t>
            </a:r>
            <a:r>
              <a:rPr lang="fr-FR" altLang="zh-CN" err="1">
                <a:ea typeface="等线"/>
              </a:rPr>
              <a:t>this</a:t>
            </a:r>
            <a:r>
              <a:rPr lang="fr-FR" altLang="zh-CN">
                <a:ea typeface="等线"/>
              </a:rPr>
              <a:t> slide. </a:t>
            </a:r>
            <a:r>
              <a:rPr lang="fr-FR" altLang="zh-CN" err="1">
                <a:ea typeface="等线"/>
              </a:rPr>
              <a:t>Therefore</a:t>
            </a:r>
            <a:r>
              <a:rPr lang="fr-FR" altLang="zh-CN">
                <a:ea typeface="等线"/>
              </a:rPr>
              <a:t>, </a:t>
            </a:r>
            <a:r>
              <a:rPr lang="en-US" altLang="zh-CN">
                <a:ea typeface="等线"/>
              </a:rPr>
              <a:t>we wanted to get ahead by starting to work on sign prioritization and the car's behavior accordingly. Firstly, we thought about the behavior we wanted the car to achieve according to the road sign detected. For example, if the car sees a STOP, we want the car to go slower </a:t>
            </a:r>
            <a:r>
              <a:rPr lang="en-US" altLang="zh-CN" sz="1100" b="1">
                <a:highlight>
                  <a:srgbClr val="00FF00"/>
                </a:highlight>
                <a:ea typeface="等线"/>
              </a:rPr>
              <a:t>5 meters before ??? And then stop next to it. </a:t>
            </a:r>
            <a:r>
              <a:rPr lang="en-US" altLang="zh-CN" sz="1100" b="0">
                <a:highlight>
                  <a:srgbClr val="00FF00"/>
                </a:highlight>
                <a:ea typeface="等线"/>
              </a:rPr>
              <a:t>And for the road sign “end of limitation” the car must recover the speed it had before the last speed sign. W</a:t>
            </a:r>
            <a:r>
              <a:rPr lang="en-US" altLang="zh-CN">
                <a:ea typeface="等线"/>
              </a:rPr>
              <a:t>e thought about several possible sequences of events. </a:t>
            </a:r>
            <a:r>
              <a:rPr lang="en-US" altLang="zh-CN" b="1">
                <a:ea typeface="等线"/>
              </a:rPr>
              <a:t>***slide***</a:t>
            </a:r>
          </a:p>
          <a:p>
            <a:endParaRPr lang="en-US" altLang="zh-CN" b="1">
              <a:ea typeface="等线"/>
            </a:endParaRPr>
          </a:p>
          <a:p>
            <a:r>
              <a:rPr lang="en-US" altLang="zh-CN" b="1">
                <a:ea typeface="等线"/>
              </a:rPr>
              <a:t>YIELD SIGN</a:t>
            </a:r>
            <a:endParaRPr lang="fr-FR" altLang="zh-CN" b="1">
              <a:ea typeface="等线"/>
            </a:endParaRPr>
          </a:p>
        </p:txBody>
      </p:sp>
      <p:sp>
        <p:nvSpPr>
          <p:cNvPr id="4" name="灯片编号占位符 3"/>
          <p:cNvSpPr>
            <a:spLocks noGrp="1"/>
          </p:cNvSpPr>
          <p:nvPr>
            <p:ph type="sldNum" sz="quarter" idx="5"/>
          </p:nvPr>
        </p:nvSpPr>
        <p:spPr/>
        <p:txBody>
          <a:bodyPr/>
          <a:lstStyle/>
          <a:p>
            <a:fld id="{D7447AE9-79D9-4955-9120-A2269086C638}" type="slidenum">
              <a:rPr lang="en-US" altLang="zh-CN"/>
              <a:t>11</a:t>
            </a:fld>
            <a:endParaRPr lang="zh-CN" altLang="en-US"/>
          </a:p>
        </p:txBody>
      </p:sp>
    </p:spTree>
    <p:extLst>
      <p:ext uri="{BB962C8B-B14F-4D97-AF65-F5344CB8AC3E}">
        <p14:creationId xmlns:p14="http://schemas.microsoft.com/office/powerpoint/2010/main" val="15967595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a:t>For example, we simulated this case. The car is driving at 50km/h and encounters a 30km/h speed sign. It then adjust it speed accordingly. But then, the car detects a pedestrian. The car stops and when the pedestrian is gone the car recovers its last speed. Same happens with the STOP sign and after waiting two seconds, the car moves forward again and when encountering the end of limitation sign recovers the speed of 50km/h. </a:t>
            </a:r>
            <a:r>
              <a:rPr lang="en-US">
                <a:highlight>
                  <a:srgbClr val="FFFF00"/>
                </a:highlight>
              </a:rPr>
              <a:t>For now, we've only just begun to write some code that we will improve in a future sprint.</a:t>
            </a:r>
            <a:endParaRPr lang="en-US">
              <a:highlight>
                <a:srgbClr val="FFFF00"/>
              </a:highlight>
              <a:cs typeface="Calibri"/>
            </a:endParaRPr>
          </a:p>
        </p:txBody>
      </p:sp>
      <p:sp>
        <p:nvSpPr>
          <p:cNvPr id="4" name="Espace réservé du numéro de diapositive 3"/>
          <p:cNvSpPr>
            <a:spLocks noGrp="1"/>
          </p:cNvSpPr>
          <p:nvPr>
            <p:ph type="sldNum" sz="quarter" idx="5"/>
          </p:nvPr>
        </p:nvSpPr>
        <p:spPr/>
        <p:txBody>
          <a:bodyPr/>
          <a:lstStyle/>
          <a:p>
            <a:fld id="{D7447AE9-79D9-4955-9120-A2269086C638}" type="slidenum">
              <a:rPr lang="fr-FR" smtClean="0"/>
              <a:t>12</a:t>
            </a:fld>
            <a:endParaRPr lang="fr-FR"/>
          </a:p>
        </p:txBody>
      </p:sp>
    </p:spTree>
    <p:extLst>
      <p:ext uri="{BB962C8B-B14F-4D97-AF65-F5344CB8AC3E}">
        <p14:creationId xmlns:p14="http://schemas.microsoft.com/office/powerpoint/2010/main" val="18005874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5"/>
          </p:nvPr>
        </p:nvSpPr>
        <p:spPr/>
        <p:txBody>
          <a:bodyPr/>
          <a:lstStyle/>
          <a:p>
            <a:fld id="{D7447AE9-79D9-4955-9120-A2269086C638}" type="slidenum">
              <a:rPr lang="fr-FR" smtClean="0"/>
              <a:t>14</a:t>
            </a:fld>
            <a:endParaRPr lang="fr-FR"/>
          </a:p>
        </p:txBody>
      </p:sp>
    </p:spTree>
    <p:extLst>
      <p:ext uri="{BB962C8B-B14F-4D97-AF65-F5344CB8AC3E}">
        <p14:creationId xmlns:p14="http://schemas.microsoft.com/office/powerpoint/2010/main" val="976778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a:t>For sprint 3, we have 3 main goals. First, we want to implement the car behavior Lea talked about earlier so that we can simulate the car reaction to each road sign.</a:t>
            </a:r>
          </a:p>
          <a:p>
            <a:r>
              <a:rPr lang="en-US"/>
              <a:t>We will also work on detecting new road signs, and improving the datasets.</a:t>
            </a:r>
          </a:p>
          <a:p>
            <a:r>
              <a:rPr lang="en-US"/>
              <a:t>Finally, we want our camera detection to communicate directly with the car without using our PC</a:t>
            </a:r>
          </a:p>
        </p:txBody>
      </p:sp>
      <p:sp>
        <p:nvSpPr>
          <p:cNvPr id="4" name="Espace réservé du numéro de diapositive 3"/>
          <p:cNvSpPr>
            <a:spLocks noGrp="1"/>
          </p:cNvSpPr>
          <p:nvPr>
            <p:ph type="sldNum" sz="quarter" idx="5"/>
          </p:nvPr>
        </p:nvSpPr>
        <p:spPr/>
        <p:txBody>
          <a:bodyPr/>
          <a:lstStyle/>
          <a:p>
            <a:fld id="{D7447AE9-79D9-4955-9120-A2269086C638}" type="slidenum">
              <a:rPr lang="fr-FR" smtClean="0"/>
              <a:t>15</a:t>
            </a:fld>
            <a:endParaRPr lang="fr-FR"/>
          </a:p>
        </p:txBody>
      </p:sp>
    </p:spTree>
    <p:extLst>
      <p:ext uri="{BB962C8B-B14F-4D97-AF65-F5344CB8AC3E}">
        <p14:creationId xmlns:p14="http://schemas.microsoft.com/office/powerpoint/2010/main" val="29681685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a:t>Our first user story is for the car to adapt its behavior based on the detected sign. Like lea said earlier, we already defined those on paper, and we now have to implement them.</a:t>
            </a:r>
          </a:p>
          <a:p>
            <a:r>
              <a:rPr lang="en-US"/>
              <a:t>To do so, we will need to calculate the distance between the car and the sign when it is detected because we don’t want the car to react 10 meters before the sign. For the same reason, we will have to calculate the distance traveled by the car once an information is received to ensure it </a:t>
            </a:r>
            <a:r>
              <a:rPr lang="en-US" err="1"/>
              <a:t>ract</a:t>
            </a:r>
            <a:r>
              <a:rPr lang="en-US"/>
              <a:t> in time. For </a:t>
            </a:r>
            <a:r>
              <a:rPr lang="en-US" err="1"/>
              <a:t>exemple</a:t>
            </a:r>
            <a:r>
              <a:rPr lang="en-US"/>
              <a:t>, in the speed bump case, the car will halves its speed only for three meters, so we need to measure this distance.</a:t>
            </a:r>
          </a:p>
          <a:p>
            <a:r>
              <a:rPr lang="en-US"/>
              <a:t>At the end of the sprint, we will be able to simulate a road sign detection, and the car will have to react the intended way. We will ensure the </a:t>
            </a:r>
            <a:r>
              <a:rPr lang="en-US" err="1"/>
              <a:t>dsitnaces</a:t>
            </a:r>
            <a:r>
              <a:rPr lang="en-US"/>
              <a:t>, and time planned, are all respected.</a:t>
            </a:r>
          </a:p>
        </p:txBody>
      </p:sp>
      <p:sp>
        <p:nvSpPr>
          <p:cNvPr id="4" name="Espace réservé du numéro de diapositive 3"/>
          <p:cNvSpPr>
            <a:spLocks noGrp="1"/>
          </p:cNvSpPr>
          <p:nvPr>
            <p:ph type="sldNum" sz="quarter" idx="5"/>
          </p:nvPr>
        </p:nvSpPr>
        <p:spPr/>
        <p:txBody>
          <a:bodyPr/>
          <a:lstStyle/>
          <a:p>
            <a:fld id="{D7447AE9-79D9-4955-9120-A2269086C638}" type="slidenum">
              <a:rPr lang="fr-FR" smtClean="0"/>
              <a:t>16</a:t>
            </a:fld>
            <a:endParaRPr lang="fr-FR"/>
          </a:p>
        </p:txBody>
      </p:sp>
    </p:spTree>
    <p:extLst>
      <p:ext uri="{BB962C8B-B14F-4D97-AF65-F5344CB8AC3E}">
        <p14:creationId xmlns:p14="http://schemas.microsoft.com/office/powerpoint/2010/main" val="16712728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A90E893-8709-485C-89EB-210B05FF83F2}"/>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D2851088-BC09-49CD-B54D-18E5F49700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64DDD14A-FC49-4D0C-B205-9090843B3C24}"/>
              </a:ext>
            </a:extLst>
          </p:cNvPr>
          <p:cNvSpPr>
            <a:spLocks noGrp="1"/>
          </p:cNvSpPr>
          <p:nvPr>
            <p:ph type="dt" sz="half" idx="10"/>
          </p:nvPr>
        </p:nvSpPr>
        <p:spPr/>
        <p:txBody>
          <a:bodyPr/>
          <a:lstStyle/>
          <a:p>
            <a:fld id="{ED38774B-75C6-43DC-92B0-0579571E6FF8}" type="datetime1">
              <a:rPr lang="fr-FR" smtClean="0"/>
              <a:t>12/01/2023</a:t>
            </a:fld>
            <a:endParaRPr lang="fr-FR"/>
          </a:p>
        </p:txBody>
      </p:sp>
      <p:sp>
        <p:nvSpPr>
          <p:cNvPr id="5" name="Espace réservé du pied de page 4">
            <a:extLst>
              <a:ext uri="{FF2B5EF4-FFF2-40B4-BE49-F238E27FC236}">
                <a16:creationId xmlns:a16="http://schemas.microsoft.com/office/drawing/2014/main" id="{7CF49A0D-24D4-4DB6-8BD0-BCB9F2D62FA5}"/>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94EBBA2D-CA52-4190-9CE2-D30ECFC53A9A}"/>
              </a:ext>
            </a:extLst>
          </p:cNvPr>
          <p:cNvSpPr>
            <a:spLocks noGrp="1"/>
          </p:cNvSpPr>
          <p:nvPr>
            <p:ph type="sldNum" sz="quarter" idx="12"/>
          </p:nvPr>
        </p:nvSpPr>
        <p:spPr/>
        <p:txBody>
          <a:bodyPr/>
          <a:lstStyle/>
          <a:p>
            <a:fld id="{FD7A9633-343E-4A90-A07B-C619048A2403}" type="slidenum">
              <a:rPr lang="fr-FR" smtClean="0"/>
              <a:t>‹N°›</a:t>
            </a:fld>
            <a:endParaRPr lang="fr-FR"/>
          </a:p>
        </p:txBody>
      </p:sp>
    </p:spTree>
    <p:extLst>
      <p:ext uri="{BB962C8B-B14F-4D97-AF65-F5344CB8AC3E}">
        <p14:creationId xmlns:p14="http://schemas.microsoft.com/office/powerpoint/2010/main" val="24116343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AD14362-9731-4075-AEAC-F17A80EDB456}"/>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2F6988DA-CA9C-4FB0-BEA8-CAA319DEE0F9}"/>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33A8C65-4343-4CE2-B41C-EF0139AD58E9}"/>
              </a:ext>
            </a:extLst>
          </p:cNvPr>
          <p:cNvSpPr>
            <a:spLocks noGrp="1"/>
          </p:cNvSpPr>
          <p:nvPr>
            <p:ph type="dt" sz="half" idx="10"/>
          </p:nvPr>
        </p:nvSpPr>
        <p:spPr/>
        <p:txBody>
          <a:bodyPr/>
          <a:lstStyle/>
          <a:p>
            <a:fld id="{94EB9FA8-DB32-47E0-950B-3B83AD017B13}" type="datetime1">
              <a:rPr lang="fr-FR" smtClean="0"/>
              <a:t>12/01/2023</a:t>
            </a:fld>
            <a:endParaRPr lang="fr-FR"/>
          </a:p>
        </p:txBody>
      </p:sp>
      <p:sp>
        <p:nvSpPr>
          <p:cNvPr id="5" name="Espace réservé du pied de page 4">
            <a:extLst>
              <a:ext uri="{FF2B5EF4-FFF2-40B4-BE49-F238E27FC236}">
                <a16:creationId xmlns:a16="http://schemas.microsoft.com/office/drawing/2014/main" id="{FB44A394-61A7-4266-A12B-1186EDE98EE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5AFFC11-2E58-405E-9189-F8DC2427CFE7}"/>
              </a:ext>
            </a:extLst>
          </p:cNvPr>
          <p:cNvSpPr>
            <a:spLocks noGrp="1"/>
          </p:cNvSpPr>
          <p:nvPr>
            <p:ph type="sldNum" sz="quarter" idx="12"/>
          </p:nvPr>
        </p:nvSpPr>
        <p:spPr/>
        <p:txBody>
          <a:bodyPr/>
          <a:lstStyle/>
          <a:p>
            <a:fld id="{FD7A9633-343E-4A90-A07B-C619048A2403}" type="slidenum">
              <a:rPr lang="fr-FR" smtClean="0"/>
              <a:t>‹N°›</a:t>
            </a:fld>
            <a:endParaRPr lang="fr-FR"/>
          </a:p>
        </p:txBody>
      </p:sp>
    </p:spTree>
    <p:extLst>
      <p:ext uri="{BB962C8B-B14F-4D97-AF65-F5344CB8AC3E}">
        <p14:creationId xmlns:p14="http://schemas.microsoft.com/office/powerpoint/2010/main" val="29799342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289BD0FB-8279-47C3-8206-7DE34013E709}"/>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0CDB9A42-55B7-422F-AE91-F78BE059E7C9}"/>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699865BE-B6E6-4189-86D9-02E675F9AE55}"/>
              </a:ext>
            </a:extLst>
          </p:cNvPr>
          <p:cNvSpPr>
            <a:spLocks noGrp="1"/>
          </p:cNvSpPr>
          <p:nvPr>
            <p:ph type="dt" sz="half" idx="10"/>
          </p:nvPr>
        </p:nvSpPr>
        <p:spPr/>
        <p:txBody>
          <a:bodyPr/>
          <a:lstStyle/>
          <a:p>
            <a:fld id="{5E5BE049-70F8-43D6-9EBA-4D3194B039DF}" type="datetime1">
              <a:rPr lang="fr-FR" smtClean="0"/>
              <a:t>12/01/2023</a:t>
            </a:fld>
            <a:endParaRPr lang="fr-FR"/>
          </a:p>
        </p:txBody>
      </p:sp>
      <p:sp>
        <p:nvSpPr>
          <p:cNvPr id="5" name="Espace réservé du pied de page 4">
            <a:extLst>
              <a:ext uri="{FF2B5EF4-FFF2-40B4-BE49-F238E27FC236}">
                <a16:creationId xmlns:a16="http://schemas.microsoft.com/office/drawing/2014/main" id="{67A9B02F-0C70-44F5-AA4C-23B298D70111}"/>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527B1185-C7B8-48CD-97A2-9CFD0495F671}"/>
              </a:ext>
            </a:extLst>
          </p:cNvPr>
          <p:cNvSpPr>
            <a:spLocks noGrp="1"/>
          </p:cNvSpPr>
          <p:nvPr>
            <p:ph type="sldNum" sz="quarter" idx="12"/>
          </p:nvPr>
        </p:nvSpPr>
        <p:spPr/>
        <p:txBody>
          <a:bodyPr/>
          <a:lstStyle/>
          <a:p>
            <a:fld id="{FD7A9633-343E-4A90-A07B-C619048A2403}" type="slidenum">
              <a:rPr lang="fr-FR" smtClean="0"/>
              <a:t>‹N°›</a:t>
            </a:fld>
            <a:endParaRPr lang="fr-FR"/>
          </a:p>
        </p:txBody>
      </p:sp>
    </p:spTree>
    <p:extLst>
      <p:ext uri="{BB962C8B-B14F-4D97-AF65-F5344CB8AC3E}">
        <p14:creationId xmlns:p14="http://schemas.microsoft.com/office/powerpoint/2010/main" val="3859657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A0BF8-6686-4F02-AB36-9614142B36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3B406FE-1165-421C-8D35-96F0CFEA6D5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DA7B22AA-13F6-430C-B5C3-3ED6A1325F28}"/>
              </a:ext>
            </a:extLst>
          </p:cNvPr>
          <p:cNvSpPr>
            <a:spLocks noGrp="1"/>
          </p:cNvSpPr>
          <p:nvPr>
            <p:ph type="dt" sz="half" idx="10"/>
          </p:nvPr>
        </p:nvSpPr>
        <p:spPr/>
        <p:txBody>
          <a:bodyPr/>
          <a:lstStyle/>
          <a:p>
            <a:fld id="{1661375A-C223-44C8-917C-F7C3A1BCD50F}" type="datetimeFigureOut">
              <a:rPr lang="en-GB" smtClean="0"/>
              <a:t>12/01/2023</a:t>
            </a:fld>
            <a:endParaRPr lang="en-GB"/>
          </a:p>
        </p:txBody>
      </p:sp>
      <p:sp>
        <p:nvSpPr>
          <p:cNvPr id="5" name="Footer Placeholder 4">
            <a:extLst>
              <a:ext uri="{FF2B5EF4-FFF2-40B4-BE49-F238E27FC236}">
                <a16:creationId xmlns:a16="http://schemas.microsoft.com/office/drawing/2014/main" id="{12FB799C-1B8A-42C0-AD53-6DBEF2EC7EF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D8C035E-958A-44D5-9920-E77375E90336}"/>
              </a:ext>
            </a:extLst>
          </p:cNvPr>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23727497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28C7A-67F3-4CAD-9852-569FF656AD4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1D1E717F-25DD-4AF6-8E4C-C3F0B725876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EB9BF79-C6C8-4A28-B317-36AB52011BBD}"/>
              </a:ext>
            </a:extLst>
          </p:cNvPr>
          <p:cNvSpPr>
            <a:spLocks noGrp="1"/>
          </p:cNvSpPr>
          <p:nvPr>
            <p:ph type="dt" sz="half" idx="10"/>
          </p:nvPr>
        </p:nvSpPr>
        <p:spPr/>
        <p:txBody>
          <a:bodyPr/>
          <a:lstStyle/>
          <a:p>
            <a:fld id="{1661375A-C223-44C8-917C-F7C3A1BCD50F}" type="datetimeFigureOut">
              <a:rPr lang="en-GB" smtClean="0"/>
              <a:t>12/01/2023</a:t>
            </a:fld>
            <a:endParaRPr lang="en-GB"/>
          </a:p>
        </p:txBody>
      </p:sp>
      <p:sp>
        <p:nvSpPr>
          <p:cNvPr id="5" name="Footer Placeholder 4">
            <a:extLst>
              <a:ext uri="{FF2B5EF4-FFF2-40B4-BE49-F238E27FC236}">
                <a16:creationId xmlns:a16="http://schemas.microsoft.com/office/drawing/2014/main" id="{A052C1D1-F1BF-42DD-A7C6-2ED272DF8AF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05916BF-016F-4056-985B-466516E68445}"/>
              </a:ext>
            </a:extLst>
          </p:cNvPr>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26051580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FAECB-6827-4D91-8EB5-800DD8EA28F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73CEBD6D-8344-4937-9A0D-E2DBE531B3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0598055-7F4B-4E57-92A1-C43CE07ED7D1}"/>
              </a:ext>
            </a:extLst>
          </p:cNvPr>
          <p:cNvSpPr>
            <a:spLocks noGrp="1"/>
          </p:cNvSpPr>
          <p:nvPr>
            <p:ph type="dt" sz="half" idx="10"/>
          </p:nvPr>
        </p:nvSpPr>
        <p:spPr/>
        <p:txBody>
          <a:bodyPr/>
          <a:lstStyle/>
          <a:p>
            <a:fld id="{1661375A-C223-44C8-917C-F7C3A1BCD50F}" type="datetimeFigureOut">
              <a:rPr lang="en-GB" smtClean="0"/>
              <a:t>12/01/2023</a:t>
            </a:fld>
            <a:endParaRPr lang="en-GB"/>
          </a:p>
        </p:txBody>
      </p:sp>
      <p:sp>
        <p:nvSpPr>
          <p:cNvPr id="5" name="Footer Placeholder 4">
            <a:extLst>
              <a:ext uri="{FF2B5EF4-FFF2-40B4-BE49-F238E27FC236}">
                <a16:creationId xmlns:a16="http://schemas.microsoft.com/office/drawing/2014/main" id="{0BC8293C-337A-46B9-801C-405BA28F919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7FE3A87-6EF6-4E32-958D-D3BDE968EC61}"/>
              </a:ext>
            </a:extLst>
          </p:cNvPr>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7261212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C1E4F-8411-4152-A040-45E4E38D465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C93C882-D441-40BC-AAB7-FB3EF79F6F5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880FF742-A50B-4EB6-86AE-E67F120A5B6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5ACB9172-F4DE-4657-A074-EF8778EE7E7D}"/>
              </a:ext>
            </a:extLst>
          </p:cNvPr>
          <p:cNvSpPr>
            <a:spLocks noGrp="1"/>
          </p:cNvSpPr>
          <p:nvPr>
            <p:ph type="dt" sz="half" idx="10"/>
          </p:nvPr>
        </p:nvSpPr>
        <p:spPr/>
        <p:txBody>
          <a:bodyPr/>
          <a:lstStyle/>
          <a:p>
            <a:fld id="{1661375A-C223-44C8-917C-F7C3A1BCD50F}" type="datetimeFigureOut">
              <a:rPr lang="en-GB" smtClean="0"/>
              <a:t>12/01/2023</a:t>
            </a:fld>
            <a:endParaRPr lang="en-GB"/>
          </a:p>
        </p:txBody>
      </p:sp>
      <p:sp>
        <p:nvSpPr>
          <p:cNvPr id="6" name="Footer Placeholder 5">
            <a:extLst>
              <a:ext uri="{FF2B5EF4-FFF2-40B4-BE49-F238E27FC236}">
                <a16:creationId xmlns:a16="http://schemas.microsoft.com/office/drawing/2014/main" id="{77507DBE-C8F7-423C-9124-EE7B3D22E36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881AC0B-71D5-43A5-AD86-9668B4D92263}"/>
              </a:ext>
            </a:extLst>
          </p:cNvPr>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39130013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204D3-549C-4770-B620-7E3D4678A946}"/>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4306D22-9474-474E-A4DD-36D304E5764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D9ED9F3-E75B-4CB6-9C20-44656AF0159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82AB8604-4E78-4EF6-AF81-B832751C75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4C7266C-4F95-4B63-B8A4-5D430A6FCB5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8DA605C0-AC58-49C3-BFDA-E7ADCFC7B8CA}"/>
              </a:ext>
            </a:extLst>
          </p:cNvPr>
          <p:cNvSpPr>
            <a:spLocks noGrp="1"/>
          </p:cNvSpPr>
          <p:nvPr>
            <p:ph type="dt" sz="half" idx="10"/>
          </p:nvPr>
        </p:nvSpPr>
        <p:spPr/>
        <p:txBody>
          <a:bodyPr/>
          <a:lstStyle/>
          <a:p>
            <a:fld id="{1661375A-C223-44C8-917C-F7C3A1BCD50F}" type="datetimeFigureOut">
              <a:rPr lang="en-GB" smtClean="0"/>
              <a:t>12/01/2023</a:t>
            </a:fld>
            <a:endParaRPr lang="en-GB"/>
          </a:p>
        </p:txBody>
      </p:sp>
      <p:sp>
        <p:nvSpPr>
          <p:cNvPr id="8" name="Footer Placeholder 7">
            <a:extLst>
              <a:ext uri="{FF2B5EF4-FFF2-40B4-BE49-F238E27FC236}">
                <a16:creationId xmlns:a16="http://schemas.microsoft.com/office/drawing/2014/main" id="{A8CDB99B-8E2F-47DA-B6C3-50842D8C3DD2}"/>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900ACA83-753D-4AEE-B568-755DCF5ED7F7}"/>
              </a:ext>
            </a:extLst>
          </p:cNvPr>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4826622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38EDC-8D44-427B-90E0-FBD0FBAC969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A8AE544B-A36F-473A-86AF-50F02429182D}"/>
              </a:ext>
            </a:extLst>
          </p:cNvPr>
          <p:cNvSpPr>
            <a:spLocks noGrp="1"/>
          </p:cNvSpPr>
          <p:nvPr>
            <p:ph type="dt" sz="half" idx="10"/>
          </p:nvPr>
        </p:nvSpPr>
        <p:spPr/>
        <p:txBody>
          <a:bodyPr/>
          <a:lstStyle/>
          <a:p>
            <a:fld id="{1661375A-C223-44C8-917C-F7C3A1BCD50F}" type="datetimeFigureOut">
              <a:rPr lang="en-GB" smtClean="0"/>
              <a:t>12/01/2023</a:t>
            </a:fld>
            <a:endParaRPr lang="en-GB"/>
          </a:p>
        </p:txBody>
      </p:sp>
      <p:sp>
        <p:nvSpPr>
          <p:cNvPr id="4" name="Footer Placeholder 3">
            <a:extLst>
              <a:ext uri="{FF2B5EF4-FFF2-40B4-BE49-F238E27FC236}">
                <a16:creationId xmlns:a16="http://schemas.microsoft.com/office/drawing/2014/main" id="{3E6F2748-531A-4318-A370-27EDE490E8C2}"/>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A5AD6E57-F20B-43D2-A268-2449E7D4ADF8}"/>
              </a:ext>
            </a:extLst>
          </p:cNvPr>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5887520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CEC2F6E-BB8D-4A07-B873-A379FEAE4F53}"/>
              </a:ext>
            </a:extLst>
          </p:cNvPr>
          <p:cNvSpPr>
            <a:spLocks noGrp="1"/>
          </p:cNvSpPr>
          <p:nvPr>
            <p:ph type="dt" sz="half" idx="10"/>
          </p:nvPr>
        </p:nvSpPr>
        <p:spPr/>
        <p:txBody>
          <a:bodyPr/>
          <a:lstStyle/>
          <a:p>
            <a:fld id="{1661375A-C223-44C8-917C-F7C3A1BCD50F}" type="datetimeFigureOut">
              <a:rPr lang="en-GB" smtClean="0"/>
              <a:t>12/01/2023</a:t>
            </a:fld>
            <a:endParaRPr lang="en-GB"/>
          </a:p>
        </p:txBody>
      </p:sp>
      <p:sp>
        <p:nvSpPr>
          <p:cNvPr id="3" name="Footer Placeholder 2">
            <a:extLst>
              <a:ext uri="{FF2B5EF4-FFF2-40B4-BE49-F238E27FC236}">
                <a16:creationId xmlns:a16="http://schemas.microsoft.com/office/drawing/2014/main" id="{29C64672-2E28-45BB-AB1E-9CA10E90883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433CCF35-5028-4E4D-8F6E-2E2DF0FB4299}"/>
              </a:ext>
            </a:extLst>
          </p:cNvPr>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17364100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0471D-7A64-4A50-B9A6-0F3A78088A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C16427B1-871E-4C56-AF97-3F78ADBFA9C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6CF52702-EC0A-4FBA-9939-DCF10E412D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1EDDBB8-93FE-4585-A97D-0E391EE246F7}"/>
              </a:ext>
            </a:extLst>
          </p:cNvPr>
          <p:cNvSpPr>
            <a:spLocks noGrp="1"/>
          </p:cNvSpPr>
          <p:nvPr>
            <p:ph type="dt" sz="half" idx="10"/>
          </p:nvPr>
        </p:nvSpPr>
        <p:spPr/>
        <p:txBody>
          <a:bodyPr/>
          <a:lstStyle/>
          <a:p>
            <a:fld id="{1661375A-C223-44C8-917C-F7C3A1BCD50F}" type="datetimeFigureOut">
              <a:rPr lang="en-GB" smtClean="0"/>
              <a:t>12/01/2023</a:t>
            </a:fld>
            <a:endParaRPr lang="en-GB"/>
          </a:p>
        </p:txBody>
      </p:sp>
      <p:sp>
        <p:nvSpPr>
          <p:cNvPr id="6" name="Footer Placeholder 5">
            <a:extLst>
              <a:ext uri="{FF2B5EF4-FFF2-40B4-BE49-F238E27FC236}">
                <a16:creationId xmlns:a16="http://schemas.microsoft.com/office/drawing/2014/main" id="{2CB77A2A-D97D-4B06-A029-77A3A88DA3E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BF4E011-48A8-486A-BF53-E7C085173F29}"/>
              </a:ext>
            </a:extLst>
          </p:cNvPr>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13908965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4C59E7D-9387-47A6-AAFF-89329A3005EA}"/>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BA391799-7F24-4323-81B6-4471F4EDA81C}"/>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94C46A31-B03F-424D-993B-6D578390E4BA}"/>
              </a:ext>
            </a:extLst>
          </p:cNvPr>
          <p:cNvSpPr>
            <a:spLocks noGrp="1"/>
          </p:cNvSpPr>
          <p:nvPr>
            <p:ph type="dt" sz="half" idx="10"/>
          </p:nvPr>
        </p:nvSpPr>
        <p:spPr/>
        <p:txBody>
          <a:bodyPr/>
          <a:lstStyle/>
          <a:p>
            <a:fld id="{E98275DA-0847-456A-8A16-DC9AEF9D550C}" type="datetime1">
              <a:rPr lang="fr-FR" smtClean="0"/>
              <a:t>12/01/2023</a:t>
            </a:fld>
            <a:endParaRPr lang="fr-FR"/>
          </a:p>
        </p:txBody>
      </p:sp>
      <p:sp>
        <p:nvSpPr>
          <p:cNvPr id="5" name="Espace réservé du pied de page 4">
            <a:extLst>
              <a:ext uri="{FF2B5EF4-FFF2-40B4-BE49-F238E27FC236}">
                <a16:creationId xmlns:a16="http://schemas.microsoft.com/office/drawing/2014/main" id="{582BA560-39C8-4259-9751-5DD3E260AFD1}"/>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974EE1A-4E3D-4A85-8A92-3E152D9E2A9D}"/>
              </a:ext>
            </a:extLst>
          </p:cNvPr>
          <p:cNvSpPr>
            <a:spLocks noGrp="1"/>
          </p:cNvSpPr>
          <p:nvPr>
            <p:ph type="sldNum" sz="quarter" idx="12"/>
          </p:nvPr>
        </p:nvSpPr>
        <p:spPr/>
        <p:txBody>
          <a:bodyPr/>
          <a:lstStyle/>
          <a:p>
            <a:fld id="{FD7A9633-343E-4A90-A07B-C619048A2403}" type="slidenum">
              <a:rPr lang="fr-FR" smtClean="0"/>
              <a:t>‹N°›</a:t>
            </a:fld>
            <a:endParaRPr lang="fr-FR"/>
          </a:p>
        </p:txBody>
      </p:sp>
    </p:spTree>
    <p:extLst>
      <p:ext uri="{BB962C8B-B14F-4D97-AF65-F5344CB8AC3E}">
        <p14:creationId xmlns:p14="http://schemas.microsoft.com/office/powerpoint/2010/main" val="8221600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A2B76-0D50-4AE7-8E70-B69B2F112A4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6E700288-1A1C-45A8-B99A-68E661D708A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C8D19D42-4449-4938-BE9F-F8A026382E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15CB693-3AD5-4FB5-9BD7-DDA6EA895AA0}"/>
              </a:ext>
            </a:extLst>
          </p:cNvPr>
          <p:cNvSpPr>
            <a:spLocks noGrp="1"/>
          </p:cNvSpPr>
          <p:nvPr>
            <p:ph type="dt" sz="half" idx="10"/>
          </p:nvPr>
        </p:nvSpPr>
        <p:spPr/>
        <p:txBody>
          <a:bodyPr/>
          <a:lstStyle/>
          <a:p>
            <a:fld id="{1661375A-C223-44C8-917C-F7C3A1BCD50F}" type="datetimeFigureOut">
              <a:rPr lang="en-GB" smtClean="0"/>
              <a:t>12/01/2023</a:t>
            </a:fld>
            <a:endParaRPr lang="en-GB"/>
          </a:p>
        </p:txBody>
      </p:sp>
      <p:sp>
        <p:nvSpPr>
          <p:cNvPr id="6" name="Footer Placeholder 5">
            <a:extLst>
              <a:ext uri="{FF2B5EF4-FFF2-40B4-BE49-F238E27FC236}">
                <a16:creationId xmlns:a16="http://schemas.microsoft.com/office/drawing/2014/main" id="{BB28CAAB-378F-4646-836D-6723AF22695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08A5F22-2F00-4B7E-95E3-D4E37EE6F9BD}"/>
              </a:ext>
            </a:extLst>
          </p:cNvPr>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3557390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E3A36-A7B5-4AED-90CE-DAABE341C72C}"/>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26DD818-2AC6-4AD8-ADB0-757AE6DE1FE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AB561BE-2670-413D-B85D-350DC6A08AAC}"/>
              </a:ext>
            </a:extLst>
          </p:cNvPr>
          <p:cNvSpPr>
            <a:spLocks noGrp="1"/>
          </p:cNvSpPr>
          <p:nvPr>
            <p:ph type="dt" sz="half" idx="10"/>
          </p:nvPr>
        </p:nvSpPr>
        <p:spPr/>
        <p:txBody>
          <a:bodyPr/>
          <a:lstStyle/>
          <a:p>
            <a:fld id="{1661375A-C223-44C8-917C-F7C3A1BCD50F}" type="datetimeFigureOut">
              <a:rPr lang="en-GB" smtClean="0"/>
              <a:t>12/01/2023</a:t>
            </a:fld>
            <a:endParaRPr lang="en-GB"/>
          </a:p>
        </p:txBody>
      </p:sp>
      <p:sp>
        <p:nvSpPr>
          <p:cNvPr id="5" name="Footer Placeholder 4">
            <a:extLst>
              <a:ext uri="{FF2B5EF4-FFF2-40B4-BE49-F238E27FC236}">
                <a16:creationId xmlns:a16="http://schemas.microsoft.com/office/drawing/2014/main" id="{8A7469BC-9B02-4F1D-9332-C52CAA6CD68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8F37A4D-841D-4B35-BD23-CCB82FC1C5BF}"/>
              </a:ext>
            </a:extLst>
          </p:cNvPr>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346314844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24028CB-78B2-414A-9948-C32EA4A46C8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52AA2E1-9030-407F-A8FB-98BCFFFDF77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0722082-BED4-46DC-B1C0-9696140EF480}"/>
              </a:ext>
            </a:extLst>
          </p:cNvPr>
          <p:cNvSpPr>
            <a:spLocks noGrp="1"/>
          </p:cNvSpPr>
          <p:nvPr>
            <p:ph type="dt" sz="half" idx="10"/>
          </p:nvPr>
        </p:nvSpPr>
        <p:spPr/>
        <p:txBody>
          <a:bodyPr/>
          <a:lstStyle/>
          <a:p>
            <a:fld id="{1661375A-C223-44C8-917C-F7C3A1BCD50F}" type="datetimeFigureOut">
              <a:rPr lang="en-GB" smtClean="0"/>
              <a:t>12/01/2023</a:t>
            </a:fld>
            <a:endParaRPr lang="en-GB"/>
          </a:p>
        </p:txBody>
      </p:sp>
      <p:sp>
        <p:nvSpPr>
          <p:cNvPr id="5" name="Footer Placeholder 4">
            <a:extLst>
              <a:ext uri="{FF2B5EF4-FFF2-40B4-BE49-F238E27FC236}">
                <a16:creationId xmlns:a16="http://schemas.microsoft.com/office/drawing/2014/main" id="{F9485038-E165-45A4-8C75-C8A3CA8177E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79D7943-C606-446E-B743-3AB1AE587BA9}"/>
              </a:ext>
            </a:extLst>
          </p:cNvPr>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37693053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A6C58B8-A9B6-4151-915A-8AA2EA3F40AD}"/>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A5379FFE-860A-486E-97F2-88D0DF132A8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E756E668-86FB-44C4-94E3-F9536F2887FE}"/>
              </a:ext>
            </a:extLst>
          </p:cNvPr>
          <p:cNvSpPr>
            <a:spLocks noGrp="1"/>
          </p:cNvSpPr>
          <p:nvPr>
            <p:ph type="dt" sz="half" idx="10"/>
          </p:nvPr>
        </p:nvSpPr>
        <p:spPr/>
        <p:txBody>
          <a:bodyPr/>
          <a:lstStyle/>
          <a:p>
            <a:fld id="{A6DF2469-6ACD-4ADE-8F34-0A9B47CCFF3F}" type="datetime1">
              <a:rPr lang="fr-FR" smtClean="0"/>
              <a:t>12/01/2023</a:t>
            </a:fld>
            <a:endParaRPr lang="fr-FR"/>
          </a:p>
        </p:txBody>
      </p:sp>
      <p:sp>
        <p:nvSpPr>
          <p:cNvPr id="5" name="Espace réservé du pied de page 4">
            <a:extLst>
              <a:ext uri="{FF2B5EF4-FFF2-40B4-BE49-F238E27FC236}">
                <a16:creationId xmlns:a16="http://schemas.microsoft.com/office/drawing/2014/main" id="{2D8DDD8F-906E-41B2-84AB-4836F5F1979B}"/>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E4C14942-92C2-4FDA-9CF4-9C0D882216BC}"/>
              </a:ext>
            </a:extLst>
          </p:cNvPr>
          <p:cNvSpPr>
            <a:spLocks noGrp="1"/>
          </p:cNvSpPr>
          <p:nvPr>
            <p:ph type="sldNum" sz="quarter" idx="12"/>
          </p:nvPr>
        </p:nvSpPr>
        <p:spPr/>
        <p:txBody>
          <a:bodyPr/>
          <a:lstStyle/>
          <a:p>
            <a:fld id="{FD7A9633-343E-4A90-A07B-C619048A2403}" type="slidenum">
              <a:rPr lang="fr-FR" smtClean="0"/>
              <a:t>‹N°›</a:t>
            </a:fld>
            <a:endParaRPr lang="fr-FR"/>
          </a:p>
        </p:txBody>
      </p:sp>
    </p:spTree>
    <p:extLst>
      <p:ext uri="{BB962C8B-B14F-4D97-AF65-F5344CB8AC3E}">
        <p14:creationId xmlns:p14="http://schemas.microsoft.com/office/powerpoint/2010/main" val="7643538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4535A15-208B-4848-B29F-A3A0B7CFACA7}"/>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165B069B-B9AA-47F8-9094-8F8076E2F224}"/>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5FB9C02E-68FA-444A-8D20-10E5982C78D1}"/>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4CD4C272-AFD1-4BD3-AB20-B12A48208BB2}"/>
              </a:ext>
            </a:extLst>
          </p:cNvPr>
          <p:cNvSpPr>
            <a:spLocks noGrp="1"/>
          </p:cNvSpPr>
          <p:nvPr>
            <p:ph type="dt" sz="half" idx="10"/>
          </p:nvPr>
        </p:nvSpPr>
        <p:spPr/>
        <p:txBody>
          <a:bodyPr/>
          <a:lstStyle/>
          <a:p>
            <a:fld id="{F517AC68-C439-489F-870F-E8B2179691ED}" type="datetime1">
              <a:rPr lang="fr-FR" smtClean="0"/>
              <a:t>12/01/2023</a:t>
            </a:fld>
            <a:endParaRPr lang="fr-FR"/>
          </a:p>
        </p:txBody>
      </p:sp>
      <p:sp>
        <p:nvSpPr>
          <p:cNvPr id="6" name="Espace réservé du pied de page 5">
            <a:extLst>
              <a:ext uri="{FF2B5EF4-FFF2-40B4-BE49-F238E27FC236}">
                <a16:creationId xmlns:a16="http://schemas.microsoft.com/office/drawing/2014/main" id="{A7CA8560-51E2-460D-8E14-9F4AF31FBB00}"/>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7E50B2B1-C8C7-4521-A98D-AADDC1B8B163}"/>
              </a:ext>
            </a:extLst>
          </p:cNvPr>
          <p:cNvSpPr>
            <a:spLocks noGrp="1"/>
          </p:cNvSpPr>
          <p:nvPr>
            <p:ph type="sldNum" sz="quarter" idx="12"/>
          </p:nvPr>
        </p:nvSpPr>
        <p:spPr/>
        <p:txBody>
          <a:bodyPr/>
          <a:lstStyle/>
          <a:p>
            <a:fld id="{FD7A9633-343E-4A90-A07B-C619048A2403}" type="slidenum">
              <a:rPr lang="fr-FR" smtClean="0"/>
              <a:t>‹N°›</a:t>
            </a:fld>
            <a:endParaRPr lang="fr-FR"/>
          </a:p>
        </p:txBody>
      </p:sp>
    </p:spTree>
    <p:extLst>
      <p:ext uri="{BB962C8B-B14F-4D97-AF65-F5344CB8AC3E}">
        <p14:creationId xmlns:p14="http://schemas.microsoft.com/office/powerpoint/2010/main" val="33698027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060B71-E146-4C09-8BE1-0D8D2229F884}"/>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53C5F958-A676-40E9-83A7-6EEFD4AD3E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82D440E7-D067-4BEE-B8D2-FDDB0BDF4BDE}"/>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8072909B-2685-4C7E-9265-4DF7BC0712B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0DB33F2A-60DF-44AC-B79D-9293AE895EB6}"/>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57F64EA1-FB59-4CA1-A326-B0D06C6A9F81}"/>
              </a:ext>
            </a:extLst>
          </p:cNvPr>
          <p:cNvSpPr>
            <a:spLocks noGrp="1"/>
          </p:cNvSpPr>
          <p:nvPr>
            <p:ph type="dt" sz="half" idx="10"/>
          </p:nvPr>
        </p:nvSpPr>
        <p:spPr/>
        <p:txBody>
          <a:bodyPr/>
          <a:lstStyle/>
          <a:p>
            <a:fld id="{51FD104A-3B35-4342-B744-D933E50FB222}" type="datetime1">
              <a:rPr lang="fr-FR" smtClean="0"/>
              <a:t>12/01/2023</a:t>
            </a:fld>
            <a:endParaRPr lang="fr-FR"/>
          </a:p>
        </p:txBody>
      </p:sp>
      <p:sp>
        <p:nvSpPr>
          <p:cNvPr id="8" name="Espace réservé du pied de page 7">
            <a:extLst>
              <a:ext uri="{FF2B5EF4-FFF2-40B4-BE49-F238E27FC236}">
                <a16:creationId xmlns:a16="http://schemas.microsoft.com/office/drawing/2014/main" id="{1F6C0B19-9687-4AD6-B6AB-4BC87151443E}"/>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DD4AA04E-0965-4EDF-9131-CCFECD0753B5}"/>
              </a:ext>
            </a:extLst>
          </p:cNvPr>
          <p:cNvSpPr>
            <a:spLocks noGrp="1"/>
          </p:cNvSpPr>
          <p:nvPr>
            <p:ph type="sldNum" sz="quarter" idx="12"/>
          </p:nvPr>
        </p:nvSpPr>
        <p:spPr/>
        <p:txBody>
          <a:bodyPr/>
          <a:lstStyle/>
          <a:p>
            <a:fld id="{FD7A9633-343E-4A90-A07B-C619048A2403}" type="slidenum">
              <a:rPr lang="fr-FR" smtClean="0"/>
              <a:t>‹N°›</a:t>
            </a:fld>
            <a:endParaRPr lang="fr-FR"/>
          </a:p>
        </p:txBody>
      </p:sp>
    </p:spTree>
    <p:extLst>
      <p:ext uri="{BB962C8B-B14F-4D97-AF65-F5344CB8AC3E}">
        <p14:creationId xmlns:p14="http://schemas.microsoft.com/office/powerpoint/2010/main" val="9357802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3D055FA-7061-4DB5-B482-50A3162C67C0}"/>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B7BE8997-E31B-41D0-9D1D-EE0A0778EE12}"/>
              </a:ext>
            </a:extLst>
          </p:cNvPr>
          <p:cNvSpPr>
            <a:spLocks noGrp="1"/>
          </p:cNvSpPr>
          <p:nvPr>
            <p:ph type="dt" sz="half" idx="10"/>
          </p:nvPr>
        </p:nvSpPr>
        <p:spPr/>
        <p:txBody>
          <a:bodyPr/>
          <a:lstStyle/>
          <a:p>
            <a:fld id="{17778D2D-046B-446D-AFAC-628B55864856}" type="datetime1">
              <a:rPr lang="fr-FR" smtClean="0"/>
              <a:t>12/01/2023</a:t>
            </a:fld>
            <a:endParaRPr lang="fr-FR"/>
          </a:p>
        </p:txBody>
      </p:sp>
      <p:sp>
        <p:nvSpPr>
          <p:cNvPr id="4" name="Espace réservé du pied de page 3">
            <a:extLst>
              <a:ext uri="{FF2B5EF4-FFF2-40B4-BE49-F238E27FC236}">
                <a16:creationId xmlns:a16="http://schemas.microsoft.com/office/drawing/2014/main" id="{53D5AC70-6769-4CE4-8AE8-262A14B4847D}"/>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846AAE26-28CB-47E4-B115-4E97F8914018}"/>
              </a:ext>
            </a:extLst>
          </p:cNvPr>
          <p:cNvSpPr>
            <a:spLocks noGrp="1"/>
          </p:cNvSpPr>
          <p:nvPr>
            <p:ph type="sldNum" sz="quarter" idx="12"/>
          </p:nvPr>
        </p:nvSpPr>
        <p:spPr/>
        <p:txBody>
          <a:bodyPr/>
          <a:lstStyle/>
          <a:p>
            <a:fld id="{FD7A9633-343E-4A90-A07B-C619048A2403}" type="slidenum">
              <a:rPr lang="fr-FR" smtClean="0"/>
              <a:t>‹N°›</a:t>
            </a:fld>
            <a:endParaRPr lang="fr-FR"/>
          </a:p>
        </p:txBody>
      </p:sp>
    </p:spTree>
    <p:extLst>
      <p:ext uri="{BB962C8B-B14F-4D97-AF65-F5344CB8AC3E}">
        <p14:creationId xmlns:p14="http://schemas.microsoft.com/office/powerpoint/2010/main" val="40130561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AB672179-3FB6-4CB3-8B74-C39EFA80D6DC}"/>
              </a:ext>
            </a:extLst>
          </p:cNvPr>
          <p:cNvSpPr>
            <a:spLocks noGrp="1"/>
          </p:cNvSpPr>
          <p:nvPr>
            <p:ph type="dt" sz="half" idx="10"/>
          </p:nvPr>
        </p:nvSpPr>
        <p:spPr/>
        <p:txBody>
          <a:bodyPr/>
          <a:lstStyle/>
          <a:p>
            <a:fld id="{1E53C199-6478-47C9-B310-EC5B1AA707BD}" type="datetime1">
              <a:rPr lang="fr-FR" smtClean="0"/>
              <a:t>12/01/2023</a:t>
            </a:fld>
            <a:endParaRPr lang="fr-FR"/>
          </a:p>
        </p:txBody>
      </p:sp>
      <p:sp>
        <p:nvSpPr>
          <p:cNvPr id="3" name="Espace réservé du pied de page 2">
            <a:extLst>
              <a:ext uri="{FF2B5EF4-FFF2-40B4-BE49-F238E27FC236}">
                <a16:creationId xmlns:a16="http://schemas.microsoft.com/office/drawing/2014/main" id="{1C068A32-E600-432F-A08F-AF7FD4D9E630}"/>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237B972C-750E-43CE-B840-6000DB512B3F}"/>
              </a:ext>
            </a:extLst>
          </p:cNvPr>
          <p:cNvSpPr>
            <a:spLocks noGrp="1"/>
          </p:cNvSpPr>
          <p:nvPr>
            <p:ph type="sldNum" sz="quarter" idx="12"/>
          </p:nvPr>
        </p:nvSpPr>
        <p:spPr/>
        <p:txBody>
          <a:bodyPr/>
          <a:lstStyle/>
          <a:p>
            <a:fld id="{FD7A9633-343E-4A90-A07B-C619048A2403}" type="slidenum">
              <a:rPr lang="fr-FR" smtClean="0"/>
              <a:t>‹N°›</a:t>
            </a:fld>
            <a:endParaRPr lang="fr-FR"/>
          </a:p>
        </p:txBody>
      </p:sp>
    </p:spTree>
    <p:extLst>
      <p:ext uri="{BB962C8B-B14F-4D97-AF65-F5344CB8AC3E}">
        <p14:creationId xmlns:p14="http://schemas.microsoft.com/office/powerpoint/2010/main" val="90511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AAB422F-6E1F-4B45-9736-DDAFFB2E6685}"/>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F60E15E5-56D9-4EF1-9B64-DE05AA0D59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0EC7ADAC-A23A-4199-8A99-CD1CDC64FB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194B1731-0BBC-4396-BD98-23DC6CAE1891}"/>
              </a:ext>
            </a:extLst>
          </p:cNvPr>
          <p:cNvSpPr>
            <a:spLocks noGrp="1"/>
          </p:cNvSpPr>
          <p:nvPr>
            <p:ph type="dt" sz="half" idx="10"/>
          </p:nvPr>
        </p:nvSpPr>
        <p:spPr/>
        <p:txBody>
          <a:bodyPr/>
          <a:lstStyle/>
          <a:p>
            <a:fld id="{29901C37-9062-45BD-9020-BD641E5F4B06}" type="datetime1">
              <a:rPr lang="fr-FR" smtClean="0"/>
              <a:t>12/01/2023</a:t>
            </a:fld>
            <a:endParaRPr lang="fr-FR"/>
          </a:p>
        </p:txBody>
      </p:sp>
      <p:sp>
        <p:nvSpPr>
          <p:cNvPr id="6" name="Espace réservé du pied de page 5">
            <a:extLst>
              <a:ext uri="{FF2B5EF4-FFF2-40B4-BE49-F238E27FC236}">
                <a16:creationId xmlns:a16="http://schemas.microsoft.com/office/drawing/2014/main" id="{C4FC23D2-0B7D-479E-BCDA-7E06A26A3F7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A69C90E6-C759-4CED-85AD-68EB4B0C7191}"/>
              </a:ext>
            </a:extLst>
          </p:cNvPr>
          <p:cNvSpPr>
            <a:spLocks noGrp="1"/>
          </p:cNvSpPr>
          <p:nvPr>
            <p:ph type="sldNum" sz="quarter" idx="12"/>
          </p:nvPr>
        </p:nvSpPr>
        <p:spPr/>
        <p:txBody>
          <a:bodyPr/>
          <a:lstStyle/>
          <a:p>
            <a:fld id="{FD7A9633-343E-4A90-A07B-C619048A2403}" type="slidenum">
              <a:rPr lang="fr-FR" smtClean="0"/>
              <a:t>‹N°›</a:t>
            </a:fld>
            <a:endParaRPr lang="fr-FR"/>
          </a:p>
        </p:txBody>
      </p:sp>
    </p:spTree>
    <p:extLst>
      <p:ext uri="{BB962C8B-B14F-4D97-AF65-F5344CB8AC3E}">
        <p14:creationId xmlns:p14="http://schemas.microsoft.com/office/powerpoint/2010/main" val="21658312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76734A-0F6D-4D08-9137-BB73FDED0413}"/>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950B141C-F074-4E44-AC8C-5384E37644A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C55041C3-9DA7-495B-8915-0FBAC0B402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A926DA5B-A349-408F-A3CF-4CEAE1267B54}"/>
              </a:ext>
            </a:extLst>
          </p:cNvPr>
          <p:cNvSpPr>
            <a:spLocks noGrp="1"/>
          </p:cNvSpPr>
          <p:nvPr>
            <p:ph type="dt" sz="half" idx="10"/>
          </p:nvPr>
        </p:nvSpPr>
        <p:spPr/>
        <p:txBody>
          <a:bodyPr/>
          <a:lstStyle/>
          <a:p>
            <a:fld id="{4BCFFD93-16B7-49FE-808E-D69D4B6DCEC4}" type="datetime1">
              <a:rPr lang="fr-FR" smtClean="0"/>
              <a:t>12/01/2023</a:t>
            </a:fld>
            <a:endParaRPr lang="fr-FR"/>
          </a:p>
        </p:txBody>
      </p:sp>
      <p:sp>
        <p:nvSpPr>
          <p:cNvPr id="6" name="Espace réservé du pied de page 5">
            <a:extLst>
              <a:ext uri="{FF2B5EF4-FFF2-40B4-BE49-F238E27FC236}">
                <a16:creationId xmlns:a16="http://schemas.microsoft.com/office/drawing/2014/main" id="{A8131B4E-B031-4200-9550-197D99A30661}"/>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5E9CA4DE-619C-4F04-806C-5B3AB7E75D3A}"/>
              </a:ext>
            </a:extLst>
          </p:cNvPr>
          <p:cNvSpPr>
            <a:spLocks noGrp="1"/>
          </p:cNvSpPr>
          <p:nvPr>
            <p:ph type="sldNum" sz="quarter" idx="12"/>
          </p:nvPr>
        </p:nvSpPr>
        <p:spPr/>
        <p:txBody>
          <a:bodyPr/>
          <a:lstStyle/>
          <a:p>
            <a:fld id="{FD7A9633-343E-4A90-A07B-C619048A2403}" type="slidenum">
              <a:rPr lang="fr-FR" smtClean="0"/>
              <a:t>‹N°›</a:t>
            </a:fld>
            <a:endParaRPr lang="fr-FR"/>
          </a:p>
        </p:txBody>
      </p:sp>
    </p:spTree>
    <p:extLst>
      <p:ext uri="{BB962C8B-B14F-4D97-AF65-F5344CB8AC3E}">
        <p14:creationId xmlns:p14="http://schemas.microsoft.com/office/powerpoint/2010/main" val="4451401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E61B4E21-B6C8-4A02-A74A-95FE4F84AEA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7C46E720-8A87-4B93-BC20-DC6DCBB690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C75EF73B-1870-44D4-8484-B7C667AA23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8E7ED6B-3F4B-427B-BEC5-CB7C041456CA}" type="datetime1">
              <a:rPr lang="fr-FR" smtClean="0"/>
              <a:t>12/01/2023</a:t>
            </a:fld>
            <a:endParaRPr lang="fr-FR"/>
          </a:p>
        </p:txBody>
      </p:sp>
      <p:sp>
        <p:nvSpPr>
          <p:cNvPr id="5" name="Espace réservé du pied de page 4">
            <a:extLst>
              <a:ext uri="{FF2B5EF4-FFF2-40B4-BE49-F238E27FC236}">
                <a16:creationId xmlns:a16="http://schemas.microsoft.com/office/drawing/2014/main" id="{79D763B5-D230-482B-A9A0-7046A95FD3A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EA5154F3-5DB3-4BA4-9A9F-D7D5C4EB55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7A9633-343E-4A90-A07B-C619048A2403}" type="slidenum">
              <a:rPr lang="fr-FR" smtClean="0"/>
              <a:t>‹N°›</a:t>
            </a:fld>
            <a:endParaRPr lang="fr-FR"/>
          </a:p>
        </p:txBody>
      </p:sp>
    </p:spTree>
    <p:extLst>
      <p:ext uri="{BB962C8B-B14F-4D97-AF65-F5344CB8AC3E}">
        <p14:creationId xmlns:p14="http://schemas.microsoft.com/office/powerpoint/2010/main" val="202035454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73493B-E27E-4DC0-A41A-7E254FDDD4F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B619A8B-408B-4DCB-AC39-AC640BF8562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4A87CC5-FBB1-4FE5-893F-7BD071C75E0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61375A-C223-44C8-917C-F7C3A1BCD50F}" type="datetimeFigureOut">
              <a:rPr lang="en-GB" smtClean="0"/>
              <a:t>12/01/2023</a:t>
            </a:fld>
            <a:endParaRPr lang="en-GB"/>
          </a:p>
        </p:txBody>
      </p:sp>
      <p:sp>
        <p:nvSpPr>
          <p:cNvPr id="5" name="Footer Placeholder 4">
            <a:extLst>
              <a:ext uri="{FF2B5EF4-FFF2-40B4-BE49-F238E27FC236}">
                <a16:creationId xmlns:a16="http://schemas.microsoft.com/office/drawing/2014/main" id="{068E1BCB-E2F2-4D1B-BCFC-521169C8EA8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111173B-B48E-4DCF-8715-58053905491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83841B-0DB4-4C99-B5E5-79625F01DBF7}" type="slidenum">
              <a:rPr lang="en-GB" smtClean="0"/>
              <a:t>‹N°›</a:t>
            </a:fld>
            <a:endParaRPr lang="en-GB"/>
          </a:p>
        </p:txBody>
      </p:sp>
    </p:spTree>
    <p:extLst>
      <p:ext uri="{BB962C8B-B14F-4D97-AF65-F5344CB8AC3E}">
        <p14:creationId xmlns:p14="http://schemas.microsoft.com/office/powerpoint/2010/main" val="13854111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35.png"/><Relationship Id="rId7"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12.png"/><Relationship Id="rId5" Type="http://schemas.openxmlformats.org/officeDocument/2006/relationships/image" Target="../media/image4.png"/><Relationship Id="rId10" Type="http://schemas.openxmlformats.org/officeDocument/2006/relationships/image" Target="../media/image36.png"/><Relationship Id="rId4" Type="http://schemas.openxmlformats.org/officeDocument/2006/relationships/image" Target="../media/image11.png"/><Relationship Id="rId9" Type="http://schemas.openxmlformats.org/officeDocument/2006/relationships/image" Target="../media/image24.png"/></Relationships>
</file>

<file path=ppt/slides/_rels/slide11.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39.gif"/><Relationship Id="rId3" Type="http://schemas.openxmlformats.org/officeDocument/2006/relationships/image" Target="../media/image11.png"/><Relationship Id="rId7" Type="http://schemas.openxmlformats.org/officeDocument/2006/relationships/image" Target="../media/image18.png"/><Relationship Id="rId12" Type="http://schemas.openxmlformats.org/officeDocument/2006/relationships/image" Target="../media/image38.jpe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13.png"/><Relationship Id="rId11" Type="http://schemas.openxmlformats.org/officeDocument/2006/relationships/image" Target="../media/image30.jpeg"/><Relationship Id="rId5" Type="http://schemas.openxmlformats.org/officeDocument/2006/relationships/image" Target="../media/image12.png"/><Relationship Id="rId10" Type="http://schemas.openxmlformats.org/officeDocument/2006/relationships/image" Target="../media/image37.png"/><Relationship Id="rId4" Type="http://schemas.openxmlformats.org/officeDocument/2006/relationships/image" Target="../media/image4.png"/><Relationship Id="rId9" Type="http://schemas.openxmlformats.org/officeDocument/2006/relationships/image" Target="../media/image31.png"/><Relationship Id="rId14" Type="http://schemas.openxmlformats.org/officeDocument/2006/relationships/image" Target="../media/image40.gif"/></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43.png"/><Relationship Id="rId3" Type="http://schemas.openxmlformats.org/officeDocument/2006/relationships/image" Target="../media/image41.png"/><Relationship Id="rId7" Type="http://schemas.openxmlformats.org/officeDocument/2006/relationships/image" Target="../media/image11.png"/><Relationship Id="rId12"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42.png"/><Relationship Id="rId11" Type="http://schemas.openxmlformats.org/officeDocument/2006/relationships/image" Target="../media/image18.png"/><Relationship Id="rId5" Type="http://schemas.openxmlformats.org/officeDocument/2006/relationships/image" Target="../media/image20.png"/><Relationship Id="rId10" Type="http://schemas.openxmlformats.org/officeDocument/2006/relationships/image" Target="../media/image13.png"/><Relationship Id="rId4" Type="http://schemas.openxmlformats.org/officeDocument/2006/relationships/image" Target="../media/image19.png"/><Relationship Id="rId9"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4.png"/><Relationship Id="rId2" Type="http://schemas.openxmlformats.org/officeDocument/2006/relationships/image" Target="../media/image11.png"/><Relationship Id="rId1" Type="http://schemas.openxmlformats.org/officeDocument/2006/relationships/slideLayout" Target="../slideLayouts/slideLayout13.xml"/><Relationship Id="rId6" Type="http://schemas.openxmlformats.org/officeDocument/2006/relationships/image" Target="../media/image18.png"/><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8" Type="http://schemas.openxmlformats.org/officeDocument/2006/relationships/image" Target="../media/image47.svg"/><Relationship Id="rId13" Type="http://schemas.openxmlformats.org/officeDocument/2006/relationships/image" Target="../media/image18.png"/><Relationship Id="rId3" Type="http://schemas.openxmlformats.org/officeDocument/2006/relationships/image" Target="../media/image28.png"/><Relationship Id="rId7" Type="http://schemas.openxmlformats.org/officeDocument/2006/relationships/image" Target="../media/image46.png"/><Relationship Id="rId12"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image" Target="../media/image45.svg"/><Relationship Id="rId11" Type="http://schemas.openxmlformats.org/officeDocument/2006/relationships/image" Target="../media/image13.png"/><Relationship Id="rId5" Type="http://schemas.openxmlformats.org/officeDocument/2006/relationships/image" Target="../media/image44.png"/><Relationship Id="rId10" Type="http://schemas.openxmlformats.org/officeDocument/2006/relationships/image" Target="../media/image4.png"/><Relationship Id="rId4" Type="http://schemas.openxmlformats.org/officeDocument/2006/relationships/image" Target="../media/image29.svg"/><Relationship Id="rId9" Type="http://schemas.openxmlformats.org/officeDocument/2006/relationships/image" Target="../media/image11.png"/><Relationship Id="rId14" Type="http://schemas.openxmlformats.org/officeDocument/2006/relationships/image" Target="../media/image2.png"/></Relationships>
</file>

<file path=ppt/slides/_rels/slide15.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1.png"/><Relationship Id="rId7" Type="http://schemas.openxmlformats.org/officeDocument/2006/relationships/image" Target="../media/image14.png"/><Relationship Id="rId12" Type="http://schemas.openxmlformats.org/officeDocument/2006/relationships/image" Target="../media/image50.png"/><Relationship Id="rId2" Type="http://schemas.openxmlformats.org/officeDocument/2006/relationships/notesSlide" Target="../notesSlides/notesSlide8.xml"/><Relationship Id="rId1" Type="http://schemas.openxmlformats.org/officeDocument/2006/relationships/slideLayout" Target="../slideLayouts/slideLayout13.xml"/><Relationship Id="rId6" Type="http://schemas.openxmlformats.org/officeDocument/2006/relationships/image" Target="../media/image13.png"/><Relationship Id="rId11" Type="http://schemas.openxmlformats.org/officeDocument/2006/relationships/image" Target="../media/image49.png"/><Relationship Id="rId5" Type="http://schemas.openxmlformats.org/officeDocument/2006/relationships/image" Target="../media/image12.png"/><Relationship Id="rId10" Type="http://schemas.openxmlformats.org/officeDocument/2006/relationships/image" Target="../media/image48.png"/><Relationship Id="rId4" Type="http://schemas.openxmlformats.org/officeDocument/2006/relationships/image" Target="../media/image4.png"/><Relationship Id="rId9" Type="http://schemas.openxmlformats.org/officeDocument/2006/relationships/image" Target="../media/image3.png"/></Relationships>
</file>

<file path=ppt/slides/_rels/slide1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51.png"/><Relationship Id="rId7"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3.xml"/><Relationship Id="rId6" Type="http://schemas.openxmlformats.org/officeDocument/2006/relationships/image" Target="../media/image12.png"/><Relationship Id="rId11" Type="http://schemas.openxmlformats.org/officeDocument/2006/relationships/image" Target="../media/image50.png"/><Relationship Id="rId5" Type="http://schemas.openxmlformats.org/officeDocument/2006/relationships/image" Target="../media/image4.png"/><Relationship Id="rId10" Type="http://schemas.openxmlformats.org/officeDocument/2006/relationships/image" Target="../media/image3.png"/><Relationship Id="rId4" Type="http://schemas.openxmlformats.org/officeDocument/2006/relationships/image" Target="../media/image11.png"/><Relationship Id="rId9" Type="http://schemas.openxmlformats.org/officeDocument/2006/relationships/image" Target="../media/image18.png"/></Relationships>
</file>

<file path=ppt/slides/_rels/slide17.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40.gif"/><Relationship Id="rId3" Type="http://schemas.openxmlformats.org/officeDocument/2006/relationships/image" Target="../media/image51.png"/><Relationship Id="rId7" Type="http://schemas.openxmlformats.org/officeDocument/2006/relationships/image" Target="../media/image13.png"/><Relationship Id="rId12" Type="http://schemas.openxmlformats.org/officeDocument/2006/relationships/image" Target="../media/image53.jpeg"/><Relationship Id="rId2" Type="http://schemas.openxmlformats.org/officeDocument/2006/relationships/notesSlide" Target="../notesSlides/notesSlide10.xml"/><Relationship Id="rId1" Type="http://schemas.openxmlformats.org/officeDocument/2006/relationships/slideLayout" Target="../slideLayouts/slideLayout13.xml"/><Relationship Id="rId6" Type="http://schemas.openxmlformats.org/officeDocument/2006/relationships/image" Target="../media/image12.png"/><Relationship Id="rId11" Type="http://schemas.openxmlformats.org/officeDocument/2006/relationships/image" Target="../media/image52.jpeg"/><Relationship Id="rId5" Type="http://schemas.openxmlformats.org/officeDocument/2006/relationships/image" Target="../media/image4.png"/><Relationship Id="rId10" Type="http://schemas.openxmlformats.org/officeDocument/2006/relationships/image" Target="../media/image3.png"/><Relationship Id="rId4" Type="http://schemas.openxmlformats.org/officeDocument/2006/relationships/image" Target="../media/image11.png"/><Relationship Id="rId9" Type="http://schemas.openxmlformats.org/officeDocument/2006/relationships/image" Target="../media/image18.png"/></Relationships>
</file>

<file path=ppt/slides/_rels/slide1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54.png"/><Relationship Id="rId7"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3.xml"/><Relationship Id="rId6" Type="http://schemas.openxmlformats.org/officeDocument/2006/relationships/image" Target="../media/image4.png"/><Relationship Id="rId11" Type="http://schemas.openxmlformats.org/officeDocument/2006/relationships/image" Target="../media/image3.png"/><Relationship Id="rId5" Type="http://schemas.openxmlformats.org/officeDocument/2006/relationships/image" Target="../media/image11.png"/><Relationship Id="rId10" Type="http://schemas.openxmlformats.org/officeDocument/2006/relationships/image" Target="../media/image18.png"/><Relationship Id="rId4" Type="http://schemas.openxmlformats.org/officeDocument/2006/relationships/image" Target="../media/image51.png"/><Relationship Id="rId9" Type="http://schemas.openxmlformats.org/officeDocument/2006/relationships/image" Target="../media/image14.png"/></Relationships>
</file>

<file path=ppt/slides/_rels/slide19.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49.png"/><Relationship Id="rId3" Type="http://schemas.openxmlformats.org/officeDocument/2006/relationships/image" Target="../media/image11.png"/><Relationship Id="rId7" Type="http://schemas.openxmlformats.org/officeDocument/2006/relationships/image" Target="../media/image14.png"/><Relationship Id="rId12" Type="http://schemas.openxmlformats.org/officeDocument/2006/relationships/image" Target="../media/image48.png"/><Relationship Id="rId2" Type="http://schemas.openxmlformats.org/officeDocument/2006/relationships/notesSlide" Target="../notesSlides/notesSlide12.xml"/><Relationship Id="rId16" Type="http://schemas.openxmlformats.org/officeDocument/2006/relationships/image" Target="../media/image57.png"/><Relationship Id="rId1" Type="http://schemas.openxmlformats.org/officeDocument/2006/relationships/slideLayout" Target="../slideLayouts/slideLayout13.xml"/><Relationship Id="rId6" Type="http://schemas.openxmlformats.org/officeDocument/2006/relationships/image" Target="../media/image13.png"/><Relationship Id="rId11" Type="http://schemas.openxmlformats.org/officeDocument/2006/relationships/image" Target="../media/image55.png"/><Relationship Id="rId5" Type="http://schemas.openxmlformats.org/officeDocument/2006/relationships/image" Target="../media/image12.png"/><Relationship Id="rId15" Type="http://schemas.microsoft.com/office/2007/relationships/hdphoto" Target="../media/hdphoto1.wdp"/><Relationship Id="rId10" Type="http://schemas.openxmlformats.org/officeDocument/2006/relationships/image" Target="../media/image17.png"/><Relationship Id="rId4" Type="http://schemas.openxmlformats.org/officeDocument/2006/relationships/image" Target="../media/image4.png"/><Relationship Id="rId9" Type="http://schemas.openxmlformats.org/officeDocument/2006/relationships/image" Target="../media/image16.png"/><Relationship Id="rId14" Type="http://schemas.openxmlformats.org/officeDocument/2006/relationships/image" Target="../media/image5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1.png"/><Relationship Id="rId7"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4.png"/><Relationship Id="rId9" Type="http://schemas.openxmlformats.org/officeDocument/2006/relationships/image" Target="../media/image58.png"/></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8.png"/><Relationship Id="rId7" Type="http://schemas.openxmlformats.org/officeDocument/2006/relationships/image" Target="../media/image4.png"/><Relationship Id="rId2" Type="http://schemas.openxmlformats.org/officeDocument/2006/relationships/image" Target="../media/image7.jpeg"/><Relationship Id="rId1" Type="http://schemas.openxmlformats.org/officeDocument/2006/relationships/slideLayout" Target="../slideLayouts/slideLayout13.xml"/><Relationship Id="rId6" Type="http://schemas.openxmlformats.org/officeDocument/2006/relationships/image" Target="../media/image11.png"/><Relationship Id="rId11" Type="http://schemas.openxmlformats.org/officeDocument/2006/relationships/image" Target="../media/image1.png"/><Relationship Id="rId5" Type="http://schemas.openxmlformats.org/officeDocument/2006/relationships/image" Target="../media/image10.png"/><Relationship Id="rId10" Type="http://schemas.openxmlformats.org/officeDocument/2006/relationships/image" Target="../media/image14.png"/><Relationship Id="rId4" Type="http://schemas.openxmlformats.org/officeDocument/2006/relationships/image" Target="../media/image9.png"/><Relationship Id="rId9" Type="http://schemas.openxmlformats.org/officeDocument/2006/relationships/image" Target="../media/image13.png"/></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6.png"/><Relationship Id="rId7" Type="http://schemas.openxmlformats.org/officeDocument/2006/relationships/image" Target="../media/image12.png"/><Relationship Id="rId2" Type="http://schemas.openxmlformats.org/officeDocument/2006/relationships/image" Target="../media/image15.png"/><Relationship Id="rId1" Type="http://schemas.openxmlformats.org/officeDocument/2006/relationships/slideLayout" Target="../slideLayouts/slideLayout13.xml"/><Relationship Id="rId6" Type="http://schemas.openxmlformats.org/officeDocument/2006/relationships/image" Target="../media/image4.png"/><Relationship Id="rId11" Type="http://schemas.openxmlformats.org/officeDocument/2006/relationships/image" Target="../media/image6.png"/><Relationship Id="rId5" Type="http://schemas.openxmlformats.org/officeDocument/2006/relationships/image" Target="../media/image11.png"/><Relationship Id="rId10"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14.png"/></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png"/><Relationship Id="rId12"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22.png"/><Relationship Id="rId11" Type="http://schemas.openxmlformats.org/officeDocument/2006/relationships/image" Target="../media/image13.png"/><Relationship Id="rId5" Type="http://schemas.openxmlformats.org/officeDocument/2006/relationships/image" Target="../media/image21.png"/><Relationship Id="rId10" Type="http://schemas.openxmlformats.org/officeDocument/2006/relationships/image" Target="../media/image12.png"/><Relationship Id="rId4" Type="http://schemas.openxmlformats.org/officeDocument/2006/relationships/image" Target="../media/image20.png"/><Relationship Id="rId9" Type="http://schemas.openxmlformats.org/officeDocument/2006/relationships/image" Target="../media/image4.png"/></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slideLayout" Target="../slideLayouts/slideLayout13.xml"/><Relationship Id="rId7" Type="http://schemas.openxmlformats.org/officeDocument/2006/relationships/image" Target="../media/image12.png"/><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4.png"/><Relationship Id="rId5" Type="http://schemas.openxmlformats.org/officeDocument/2006/relationships/image" Target="../media/image11.png"/><Relationship Id="rId10" Type="http://schemas.openxmlformats.org/officeDocument/2006/relationships/image" Target="../media/image24.png"/><Relationship Id="rId4" Type="http://schemas.openxmlformats.org/officeDocument/2006/relationships/image" Target="../media/image25.png"/><Relationship Id="rId9" Type="http://schemas.openxmlformats.org/officeDocument/2006/relationships/image" Target="../media/image18.png"/></Relationships>
</file>

<file path=ppt/slides/_rels/slide7.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30.jpeg"/><Relationship Id="rId3" Type="http://schemas.openxmlformats.org/officeDocument/2006/relationships/image" Target="../media/image11.png"/><Relationship Id="rId7" Type="http://schemas.openxmlformats.org/officeDocument/2006/relationships/image" Target="../media/image18.png"/><Relationship Id="rId12" Type="http://schemas.openxmlformats.org/officeDocument/2006/relationships/image" Target="../media/image29.sv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13.png"/><Relationship Id="rId11" Type="http://schemas.openxmlformats.org/officeDocument/2006/relationships/image" Target="../media/image28.png"/><Relationship Id="rId5" Type="http://schemas.openxmlformats.org/officeDocument/2006/relationships/image" Target="../media/image12.png"/><Relationship Id="rId15" Type="http://schemas.openxmlformats.org/officeDocument/2006/relationships/image" Target="../media/image23.png"/><Relationship Id="rId10" Type="http://schemas.openxmlformats.org/officeDocument/2006/relationships/image" Target="../media/image27.png"/><Relationship Id="rId4" Type="http://schemas.openxmlformats.org/officeDocument/2006/relationships/image" Target="../media/image4.png"/><Relationship Id="rId9" Type="http://schemas.openxmlformats.org/officeDocument/2006/relationships/image" Target="../media/image26.png"/><Relationship Id="rId14" Type="http://schemas.openxmlformats.org/officeDocument/2006/relationships/image" Target="../media/image31.png"/></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4.png"/><Relationship Id="rId3" Type="http://schemas.openxmlformats.org/officeDocument/2006/relationships/image" Target="../media/image20.png"/><Relationship Id="rId7" Type="http://schemas.openxmlformats.org/officeDocument/2006/relationships/image" Target="../media/image32.png"/><Relationship Id="rId12" Type="http://schemas.openxmlformats.org/officeDocument/2006/relationships/image" Target="../media/image18.png"/><Relationship Id="rId2" Type="http://schemas.openxmlformats.org/officeDocument/2006/relationships/image" Target="../media/image19.png"/><Relationship Id="rId1" Type="http://schemas.openxmlformats.org/officeDocument/2006/relationships/slideLayout" Target="../slideLayouts/slideLayout13.xml"/><Relationship Id="rId6" Type="http://schemas.openxmlformats.org/officeDocument/2006/relationships/image" Target="../media/image31.png"/><Relationship Id="rId11" Type="http://schemas.openxmlformats.org/officeDocument/2006/relationships/image" Target="../media/image13.png"/><Relationship Id="rId5" Type="http://schemas.openxmlformats.org/officeDocument/2006/relationships/image" Target="../media/image22.png"/><Relationship Id="rId10" Type="http://schemas.openxmlformats.org/officeDocument/2006/relationships/image" Target="../media/image12.png"/><Relationship Id="rId4" Type="http://schemas.openxmlformats.org/officeDocument/2006/relationships/image" Target="../media/image21.png"/><Relationship Id="rId9" Type="http://schemas.openxmlformats.org/officeDocument/2006/relationships/image" Target="../media/image4.png"/></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microsoft.com/office/2007/relationships/media" Target="../media/media3.mp4"/><Relationship Id="rId7" Type="http://schemas.openxmlformats.org/officeDocument/2006/relationships/image" Target="../media/image12.png"/><Relationship Id="rId12" Type="http://schemas.openxmlformats.org/officeDocument/2006/relationships/image" Target="../media/image34.png"/><Relationship Id="rId2" Type="http://schemas.microsoft.com/office/2007/relationships/media" Target="../media/media2.mp4"/><Relationship Id="rId1" Type="http://schemas.openxmlformats.org/officeDocument/2006/relationships/video" Target="NULL" TargetMode="External"/><Relationship Id="rId6" Type="http://schemas.openxmlformats.org/officeDocument/2006/relationships/image" Target="../media/image4.png"/><Relationship Id="rId11" Type="http://schemas.openxmlformats.org/officeDocument/2006/relationships/image" Target="../media/image33.png"/><Relationship Id="rId5" Type="http://schemas.openxmlformats.org/officeDocument/2006/relationships/image" Target="../media/image11.png"/><Relationship Id="rId10" Type="http://schemas.openxmlformats.org/officeDocument/2006/relationships/image" Target="../media/image24.png"/><Relationship Id="rId4" Type="http://schemas.openxmlformats.org/officeDocument/2006/relationships/slideLayout" Target="../slideLayouts/slideLayout13.xml"/><Relationship Id="rId9"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2D9E04F-1A88-6D1B-3C99-48456119C39A}"/>
              </a:ext>
            </a:extLst>
          </p:cNvPr>
          <p:cNvSpPr/>
          <p:nvPr/>
        </p:nvSpPr>
        <p:spPr>
          <a:xfrm>
            <a:off x="2460625" y="806979"/>
            <a:ext cx="7270750" cy="3545416"/>
          </a:xfrm>
          <a:prstGeom prst="rect">
            <a:avLst/>
          </a:prstGeom>
          <a:solidFill>
            <a:srgbClr val="4384B5">
              <a:alpha val="27000"/>
            </a:srgbClr>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4500">
                <a:solidFill>
                  <a:schemeClr val="tx1"/>
                </a:solidFill>
                <a:latin typeface="Avenir Next LT Pro"/>
                <a:ea typeface="+mn-lt"/>
                <a:cs typeface="+mn-lt"/>
              </a:rPr>
              <a:t>Review Sprint 2</a:t>
            </a:r>
            <a:br>
              <a:rPr lang="en-US" sz="2400">
                <a:latin typeface="Avenir Next LT Pro"/>
                <a:ea typeface="+mn-lt"/>
                <a:cs typeface="+mn-lt"/>
              </a:rPr>
            </a:br>
            <a:br>
              <a:rPr lang="en-US" sz="2400">
                <a:latin typeface="Avenir Next LT Pro"/>
                <a:ea typeface="+mn-lt"/>
                <a:cs typeface="+mn-lt"/>
              </a:rPr>
            </a:br>
            <a:r>
              <a:rPr lang="en-US" sz="6000" b="1">
                <a:solidFill>
                  <a:srgbClr val="4384B5"/>
                </a:solidFill>
                <a:latin typeface="Avenir Next LT Pro"/>
                <a:ea typeface="+mn-lt"/>
                <a:cs typeface="+mn-lt"/>
              </a:rPr>
              <a:t>PIVOANE</a:t>
            </a:r>
            <a:br>
              <a:rPr lang="en-US" sz="2400">
                <a:latin typeface="Avenir Next LT Pro"/>
                <a:ea typeface="+mn-lt"/>
                <a:cs typeface="+mn-lt"/>
              </a:rPr>
            </a:br>
            <a:br>
              <a:rPr lang="en-US" sz="2400">
                <a:latin typeface="Avenir Next LT Pro"/>
                <a:ea typeface="+mn-lt"/>
                <a:cs typeface="+mn-lt"/>
              </a:rPr>
            </a:br>
            <a:r>
              <a:rPr lang="en-US" sz="3000" b="1" err="1">
                <a:solidFill>
                  <a:srgbClr val="4384B5"/>
                </a:solidFill>
                <a:latin typeface="Avenir Next LT Pro"/>
                <a:ea typeface="+mn-lt"/>
                <a:cs typeface="+mn-lt"/>
              </a:rPr>
              <a:t>PI</a:t>
            </a:r>
            <a:r>
              <a:rPr lang="en-US" sz="3000" err="1">
                <a:solidFill>
                  <a:schemeClr val="tx1"/>
                </a:solidFill>
                <a:latin typeface="Avenir Next LT Pro"/>
                <a:ea typeface="+mn-lt"/>
                <a:cs typeface="+mn-lt"/>
              </a:rPr>
              <a:t>éton</a:t>
            </a:r>
            <a:r>
              <a:rPr lang="en-US" sz="3000">
                <a:solidFill>
                  <a:schemeClr val="tx1"/>
                </a:solidFill>
                <a:latin typeface="Avenir Next LT Pro"/>
                <a:ea typeface="+mn-lt"/>
                <a:cs typeface="+mn-lt"/>
              </a:rPr>
              <a:t>, </a:t>
            </a:r>
            <a:r>
              <a:rPr lang="en-US" sz="3000" b="1">
                <a:solidFill>
                  <a:srgbClr val="4384B5"/>
                </a:solidFill>
                <a:latin typeface="Avenir Next LT Pro"/>
                <a:ea typeface="+mn-lt"/>
                <a:cs typeface="+mn-lt"/>
              </a:rPr>
              <a:t>V</a:t>
            </a:r>
            <a:r>
              <a:rPr lang="en-US" sz="3000">
                <a:solidFill>
                  <a:schemeClr val="tx1"/>
                </a:solidFill>
                <a:latin typeface="Avenir Next LT Pro"/>
                <a:ea typeface="+mn-lt"/>
                <a:cs typeface="+mn-lt"/>
              </a:rPr>
              <a:t>itesse, </a:t>
            </a:r>
            <a:r>
              <a:rPr lang="en-US" sz="3000" err="1">
                <a:solidFill>
                  <a:schemeClr val="tx1"/>
                </a:solidFill>
                <a:latin typeface="Avenir Next LT Pro"/>
                <a:ea typeface="+mn-lt"/>
                <a:cs typeface="+mn-lt"/>
              </a:rPr>
              <a:t>d</a:t>
            </a:r>
            <a:r>
              <a:rPr lang="en-US" sz="3000" b="1" err="1">
                <a:solidFill>
                  <a:srgbClr val="4384B5"/>
                </a:solidFill>
                <a:latin typeface="Avenir Next LT Pro"/>
                <a:ea typeface="+mn-lt"/>
                <a:cs typeface="+mn-lt"/>
              </a:rPr>
              <a:t>O</a:t>
            </a:r>
            <a:r>
              <a:rPr lang="en-US" sz="3000" err="1">
                <a:solidFill>
                  <a:schemeClr val="tx1"/>
                </a:solidFill>
                <a:latin typeface="Avenir Next LT Pro"/>
                <a:ea typeface="+mn-lt"/>
                <a:cs typeface="+mn-lt"/>
              </a:rPr>
              <a:t>s</a:t>
            </a:r>
            <a:r>
              <a:rPr lang="en-US" sz="3000">
                <a:solidFill>
                  <a:schemeClr val="tx1"/>
                </a:solidFill>
                <a:latin typeface="Avenir Next LT Pro"/>
                <a:ea typeface="+mn-lt"/>
                <a:cs typeface="+mn-lt"/>
              </a:rPr>
              <a:t> </a:t>
            </a:r>
            <a:r>
              <a:rPr lang="en-US" sz="3000" err="1">
                <a:solidFill>
                  <a:schemeClr val="tx1"/>
                </a:solidFill>
                <a:latin typeface="Avenir Next LT Pro"/>
                <a:ea typeface="+mn-lt"/>
                <a:cs typeface="+mn-lt"/>
              </a:rPr>
              <a:t>d’</a:t>
            </a:r>
            <a:r>
              <a:rPr lang="en-US" sz="3000" b="1" err="1">
                <a:solidFill>
                  <a:srgbClr val="4384B5"/>
                </a:solidFill>
                <a:latin typeface="Avenir Next LT Pro"/>
                <a:ea typeface="+mn-lt"/>
                <a:cs typeface="+mn-lt"/>
              </a:rPr>
              <a:t>ANE</a:t>
            </a:r>
            <a:endParaRPr lang="fr-FR" sz="3000" err="1">
              <a:solidFill>
                <a:srgbClr val="4384B5"/>
              </a:solidFill>
              <a:latin typeface="Avenir Next LT Pro"/>
              <a:cs typeface="Calibri"/>
            </a:endParaRPr>
          </a:p>
        </p:txBody>
      </p:sp>
      <p:sp>
        <p:nvSpPr>
          <p:cNvPr id="21" name="Sous-titre 2">
            <a:extLst>
              <a:ext uri="{FF2B5EF4-FFF2-40B4-BE49-F238E27FC236}">
                <a16:creationId xmlns:a16="http://schemas.microsoft.com/office/drawing/2014/main" id="{2FB7735E-5496-425B-9F1A-F64E40B36CEF}"/>
              </a:ext>
            </a:extLst>
          </p:cNvPr>
          <p:cNvSpPr txBox="1">
            <a:spLocks/>
          </p:cNvSpPr>
          <p:nvPr/>
        </p:nvSpPr>
        <p:spPr>
          <a:xfrm>
            <a:off x="8588446" y="5626917"/>
            <a:ext cx="3383209" cy="1096587"/>
          </a:xfrm>
          <a:prstGeom prst="rect">
            <a:avLst/>
          </a:prstGeom>
        </p:spPr>
        <p:txBody>
          <a:bodyPr vert="horz" lIns="91440" tIns="45720" rIns="91440" bIns="45720" rtlCol="0" anchor="t">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fr-FR" sz="1500" b="1">
                <a:solidFill>
                  <a:srgbClr val="4384B5"/>
                </a:solidFill>
                <a:latin typeface="Avenir Next LT Pro"/>
                <a:ea typeface="+mn-lt"/>
                <a:cs typeface="+mn-lt"/>
              </a:rPr>
              <a:t>TUTORS</a:t>
            </a:r>
            <a:endParaRPr lang="fr-FR">
              <a:solidFill>
                <a:srgbClr val="4384B5"/>
              </a:solidFill>
              <a:latin typeface="Avenir Next LT Pro"/>
              <a:cs typeface="Calibri"/>
            </a:endParaRPr>
          </a:p>
          <a:p>
            <a:pPr algn="r"/>
            <a:r>
              <a:rPr lang="fr-FR" sz="1500">
                <a:latin typeface="Avenir Next LT Pro"/>
              </a:rPr>
              <a:t>Gwendolyne Le Corre</a:t>
            </a:r>
            <a:endParaRPr lang="fr-FR">
              <a:latin typeface="Avenir Next LT Pro"/>
            </a:endParaRPr>
          </a:p>
          <a:p>
            <a:pPr algn="r"/>
            <a:r>
              <a:rPr lang="fr-FR" sz="1500">
                <a:latin typeface="Avenir Next LT Pro"/>
              </a:rPr>
              <a:t>Thierry Monteil</a:t>
            </a:r>
          </a:p>
        </p:txBody>
      </p:sp>
      <p:sp>
        <p:nvSpPr>
          <p:cNvPr id="22" name="Sous-titre 2">
            <a:extLst>
              <a:ext uri="{FF2B5EF4-FFF2-40B4-BE49-F238E27FC236}">
                <a16:creationId xmlns:a16="http://schemas.microsoft.com/office/drawing/2014/main" id="{466C7D9E-E639-4D3D-B66E-621DD803D89E}"/>
              </a:ext>
            </a:extLst>
          </p:cNvPr>
          <p:cNvSpPr txBox="1">
            <a:spLocks/>
          </p:cNvSpPr>
          <p:nvPr/>
        </p:nvSpPr>
        <p:spPr>
          <a:xfrm>
            <a:off x="218508" y="4282106"/>
            <a:ext cx="3573624" cy="2332853"/>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None/>
            </a:pPr>
            <a:endParaRPr lang="fr-FR" sz="1500" b="1">
              <a:solidFill>
                <a:srgbClr val="4384B5"/>
              </a:solidFill>
              <a:latin typeface="Avenir Next LT Pro"/>
              <a:ea typeface="+mn-lt"/>
              <a:cs typeface="+mn-lt"/>
            </a:endParaRPr>
          </a:p>
          <a:p>
            <a:pPr>
              <a:buNone/>
            </a:pPr>
            <a:r>
              <a:rPr lang="fr-FR" sz="1500" b="1">
                <a:solidFill>
                  <a:srgbClr val="4384B5"/>
                </a:solidFill>
                <a:latin typeface="Avenir Next LT Pro"/>
                <a:ea typeface="+mn-lt"/>
                <a:cs typeface="+mn-lt"/>
              </a:rPr>
              <a:t>OUR TEAM</a:t>
            </a:r>
            <a:endParaRPr lang="fr-FR" sz="1500">
              <a:solidFill>
                <a:srgbClr val="4384B5"/>
              </a:solidFill>
              <a:latin typeface="Avenir Next LT Pro"/>
              <a:ea typeface="+mn-lt"/>
              <a:cs typeface="+mn-lt"/>
            </a:endParaRPr>
          </a:p>
          <a:p>
            <a:pPr marL="0" indent="0">
              <a:buNone/>
            </a:pPr>
            <a:r>
              <a:rPr lang="fr-FR" sz="1500">
                <a:latin typeface="Avenir Next LT Pro"/>
              </a:rPr>
              <a:t>Sara </a:t>
            </a:r>
            <a:r>
              <a:rPr lang="fr-FR" sz="1500" err="1">
                <a:latin typeface="Avenir Next LT Pro"/>
              </a:rPr>
              <a:t>Bassanetti</a:t>
            </a:r>
            <a:endParaRPr lang="fr-FR" sz="1500">
              <a:latin typeface="Avenir Next LT Pro"/>
            </a:endParaRPr>
          </a:p>
          <a:p>
            <a:pPr marL="0" indent="0">
              <a:buNone/>
            </a:pPr>
            <a:r>
              <a:rPr lang="fr-FR" sz="1500">
                <a:latin typeface="Avenir Next LT Pro"/>
              </a:rPr>
              <a:t>Emeline Delhay</a:t>
            </a:r>
          </a:p>
          <a:p>
            <a:pPr marL="0" indent="0">
              <a:buNone/>
            </a:pPr>
            <a:r>
              <a:rPr lang="fr-FR" sz="1500">
                <a:latin typeface="Avenir Next LT Pro"/>
              </a:rPr>
              <a:t>Luiz Renato Rodrigues </a:t>
            </a:r>
            <a:r>
              <a:rPr lang="fr-FR" sz="1500" err="1">
                <a:latin typeface="Avenir Next LT Pro"/>
              </a:rPr>
              <a:t>Carneiro</a:t>
            </a:r>
            <a:endParaRPr lang="fr-FR" sz="1500">
              <a:latin typeface="Avenir Next LT Pro"/>
            </a:endParaRPr>
          </a:p>
          <a:p>
            <a:pPr marL="0" indent="0">
              <a:buNone/>
            </a:pPr>
            <a:r>
              <a:rPr lang="fr-FR" sz="1500">
                <a:latin typeface="Avenir Next LT Pro"/>
              </a:rPr>
              <a:t>Léa Scheer</a:t>
            </a:r>
          </a:p>
          <a:p>
            <a:pPr marL="0" indent="0">
              <a:buNone/>
            </a:pPr>
            <a:r>
              <a:rPr lang="fr-FR" sz="1500" err="1">
                <a:latin typeface="Avenir Next LT Pro"/>
              </a:rPr>
              <a:t>Yuchen</a:t>
            </a:r>
            <a:r>
              <a:rPr lang="fr-FR" sz="1500">
                <a:latin typeface="Avenir Next LT Pro"/>
              </a:rPr>
              <a:t> Xia</a:t>
            </a:r>
          </a:p>
          <a:p>
            <a:endParaRPr lang="fr-FR" sz="1500">
              <a:latin typeface="Avenir Next LT Pro" panose="020B0504020202020204" pitchFamily="34" charset="0"/>
            </a:endParaRPr>
          </a:p>
        </p:txBody>
      </p:sp>
    </p:spTree>
    <p:extLst>
      <p:ext uri="{BB962C8B-B14F-4D97-AF65-F5344CB8AC3E}">
        <p14:creationId xmlns:p14="http://schemas.microsoft.com/office/powerpoint/2010/main" val="10888765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7" descr="图表, 瀑布图&#10;&#10;已自动生成说明">
            <a:extLst>
              <a:ext uri="{FF2B5EF4-FFF2-40B4-BE49-F238E27FC236}">
                <a16:creationId xmlns:a16="http://schemas.microsoft.com/office/drawing/2014/main" id="{1B9B1ADF-309D-E5BF-9801-8E6EE1BD0259}"/>
              </a:ext>
            </a:extLst>
          </p:cNvPr>
          <p:cNvPicPr>
            <a:picLocks noChangeAspect="1"/>
          </p:cNvPicPr>
          <p:nvPr/>
        </p:nvPicPr>
        <p:blipFill rotWithShape="1">
          <a:blip r:embed="rId3"/>
          <a:srcRect l="6442" t="6812" r="12884" b="10458"/>
          <a:stretch/>
        </p:blipFill>
        <p:spPr>
          <a:xfrm>
            <a:off x="5928040" y="1165279"/>
            <a:ext cx="5950877" cy="4946388"/>
          </a:xfrm>
          <a:prstGeom prst="rect">
            <a:avLst/>
          </a:prstGeom>
        </p:spPr>
      </p:pic>
      <p:sp>
        <p:nvSpPr>
          <p:cNvPr id="10" name="Espace réservé du numéro de diapositive 5">
            <a:extLst>
              <a:ext uri="{FF2B5EF4-FFF2-40B4-BE49-F238E27FC236}">
                <a16:creationId xmlns:a16="http://schemas.microsoft.com/office/drawing/2014/main" id="{366283C9-7833-C91E-890F-49B0B1BB6D77}"/>
              </a:ext>
            </a:extLst>
          </p:cNvPr>
          <p:cNvSpPr>
            <a:spLocks noGrp="1"/>
          </p:cNvSpPr>
          <p:nvPr/>
        </p:nvSpPr>
        <p:spPr>
          <a:xfrm>
            <a:off x="10948086"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10</a:t>
            </a:fld>
            <a:endParaRPr lang="fr-FR" sz="2000" b="1">
              <a:latin typeface="Avenir Next LT Pro"/>
              <a:cs typeface="Calibri"/>
            </a:endParaRPr>
          </a:p>
        </p:txBody>
      </p:sp>
      <p:cxnSp>
        <p:nvCxnSpPr>
          <p:cNvPr id="101" name="Connecteur droit avec flèche 100">
            <a:extLst>
              <a:ext uri="{FF2B5EF4-FFF2-40B4-BE49-F238E27FC236}">
                <a16:creationId xmlns:a16="http://schemas.microsoft.com/office/drawing/2014/main" id="{65369928-E398-15BA-C152-008AE731261C}"/>
              </a:ext>
            </a:extLst>
          </p:cNvPr>
          <p:cNvCxnSpPr/>
          <p:nvPr/>
        </p:nvCxnSpPr>
        <p:spPr>
          <a:xfrm flipV="1">
            <a:off x="1774739" y="856220"/>
            <a:ext cx="8637371" cy="2059"/>
          </a:xfrm>
          <a:prstGeom prst="straightConnector1">
            <a:avLst/>
          </a:prstGeom>
        </p:spPr>
        <p:style>
          <a:lnRef idx="1">
            <a:schemeClr val="accent1"/>
          </a:lnRef>
          <a:fillRef idx="0">
            <a:schemeClr val="accent1"/>
          </a:fillRef>
          <a:effectRef idx="0">
            <a:schemeClr val="accent1"/>
          </a:effectRef>
          <a:fontRef idx="minor">
            <a:schemeClr val="tx1"/>
          </a:fontRef>
        </p:style>
      </p:cxnSp>
      <p:sp>
        <p:nvSpPr>
          <p:cNvPr id="16" name="Espace réservé du numéro de diapositive 14">
            <a:extLst>
              <a:ext uri="{FF2B5EF4-FFF2-40B4-BE49-F238E27FC236}">
                <a16:creationId xmlns:a16="http://schemas.microsoft.com/office/drawing/2014/main" id="{A9AEAC3F-A2D1-9AD0-C452-5A865293EF64}"/>
              </a:ext>
            </a:extLst>
          </p:cNvPr>
          <p:cNvSpPr>
            <a:spLocks noGrp="1"/>
          </p:cNvSpPr>
          <p:nvPr/>
        </p:nvSpPr>
        <p:spPr>
          <a:xfrm>
            <a:off x="8610600"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10</a:t>
            </a:fld>
            <a:endParaRPr lang="fr-FR" sz="2000" b="1">
              <a:latin typeface="Avenir Next LT Pro"/>
            </a:endParaRPr>
          </a:p>
        </p:txBody>
      </p:sp>
      <p:sp>
        <p:nvSpPr>
          <p:cNvPr id="7" name="ZoneTexte 31">
            <a:extLst>
              <a:ext uri="{FF2B5EF4-FFF2-40B4-BE49-F238E27FC236}">
                <a16:creationId xmlns:a16="http://schemas.microsoft.com/office/drawing/2014/main" id="{2C23A627-EEEF-1FAA-FE4F-F20203D1A8E3}"/>
              </a:ext>
            </a:extLst>
          </p:cNvPr>
          <p:cNvSpPr txBox="1"/>
          <p:nvPr/>
        </p:nvSpPr>
        <p:spPr>
          <a:xfrm>
            <a:off x="1536432" y="1636636"/>
            <a:ext cx="3587180" cy="830997"/>
          </a:xfrm>
          <a:prstGeom prst="rect">
            <a:avLst/>
          </a:prstGeom>
          <a:solidFill>
            <a:schemeClr val="bg2"/>
          </a:solidFill>
        </p:spPr>
        <p:txBody>
          <a:bodyPr wrap="square" lIns="91440" tIns="45720" rIns="91440" bIns="45720" anchor="t">
            <a:spAutoFit/>
          </a:bodyPr>
          <a:lstStyle/>
          <a:p>
            <a:pPr marL="285750" indent="-285750" fontAlgn="base">
              <a:buFont typeface="Arial" panose="020B0604020202020204" pitchFamily="34" charset="0"/>
              <a:buChar char="•"/>
            </a:pPr>
            <a:r>
              <a:rPr lang="en-US" sz="1600">
                <a:latin typeface="Avenir Next LT Pro"/>
                <a:ea typeface="+mn-lt"/>
                <a:cs typeface="+mn-lt"/>
              </a:rPr>
              <a:t>Collect and pre-process data</a:t>
            </a:r>
            <a:endParaRPr lang="en-US" sz="1600" b="0" i="0">
              <a:solidFill>
                <a:srgbClr val="000000"/>
              </a:solidFill>
              <a:effectLst/>
              <a:latin typeface="Avenir Next LT Pro"/>
            </a:endParaRPr>
          </a:p>
          <a:p>
            <a:pPr marL="285750" indent="-285750">
              <a:buFont typeface="Arial" panose="020B0604020202020204" pitchFamily="34" charset="0"/>
              <a:buChar char="•"/>
            </a:pPr>
            <a:r>
              <a:rPr lang="en-US" sz="1600">
                <a:latin typeface="Avenir Next LT Pro"/>
                <a:ea typeface="+mn-lt"/>
                <a:cs typeface="+mn-lt"/>
              </a:rPr>
              <a:t>Test the </a:t>
            </a:r>
            <a:r>
              <a:rPr lang="en-US" sz="1600" b="1">
                <a:latin typeface="Avenir Next LT Pro"/>
                <a:ea typeface="+mn-lt"/>
                <a:cs typeface="+mn-lt"/>
              </a:rPr>
              <a:t>accuracy</a:t>
            </a:r>
            <a:r>
              <a:rPr lang="en-US" sz="1600">
                <a:latin typeface="Avenir Next LT Pro"/>
                <a:ea typeface="+mn-lt"/>
                <a:cs typeface="+mn-lt"/>
              </a:rPr>
              <a:t>, </a:t>
            </a:r>
            <a:r>
              <a:rPr lang="en-US" sz="1600" b="1">
                <a:latin typeface="Avenir Next LT Pro"/>
                <a:ea typeface="+mn-lt"/>
                <a:cs typeface="+mn-lt"/>
              </a:rPr>
              <a:t>recall</a:t>
            </a:r>
            <a:r>
              <a:rPr lang="en-US" sz="1600">
                <a:latin typeface="Avenir Next LT Pro"/>
                <a:ea typeface="+mn-lt"/>
                <a:cs typeface="+mn-lt"/>
              </a:rPr>
              <a:t> and other indicators of the model</a:t>
            </a:r>
          </a:p>
        </p:txBody>
      </p:sp>
      <p:sp>
        <p:nvSpPr>
          <p:cNvPr id="11" name="ZoneTexte 13">
            <a:extLst>
              <a:ext uri="{FF2B5EF4-FFF2-40B4-BE49-F238E27FC236}">
                <a16:creationId xmlns:a16="http://schemas.microsoft.com/office/drawing/2014/main" id="{0F4BF672-325D-7855-46BF-DFACDC1AA3D1}"/>
              </a:ext>
            </a:extLst>
          </p:cNvPr>
          <p:cNvSpPr txBox="1"/>
          <p:nvPr/>
        </p:nvSpPr>
        <p:spPr>
          <a:xfrm>
            <a:off x="1536432" y="1265291"/>
            <a:ext cx="3589055" cy="369332"/>
          </a:xfrm>
          <a:prstGeom prst="rect">
            <a:avLst/>
          </a:prstGeom>
          <a:solidFill>
            <a:schemeClr val="bg2">
              <a:lumMod val="75000"/>
            </a:schemeClr>
          </a:solidFill>
        </p:spPr>
        <p:txBody>
          <a:bodyPr wrap="square" lIns="91440" tIns="45720" rIns="91440" bIns="45720" rtlCol="0" anchor="t">
            <a:spAutoFit/>
          </a:bodyPr>
          <a:lstStyle/>
          <a:p>
            <a:pPr algn="ctr"/>
            <a:r>
              <a:rPr lang="en-US" b="1">
                <a:solidFill>
                  <a:schemeClr val="bg1"/>
                </a:solidFill>
                <a:latin typeface="Avenir Next LT Pro"/>
              </a:rPr>
              <a:t>AI training</a:t>
            </a:r>
            <a:endParaRPr lang="en-US" b="1">
              <a:solidFill>
                <a:schemeClr val="bg1"/>
              </a:solidFill>
              <a:latin typeface="Avenir Next LT Pro" panose="020B0504020202020204" pitchFamily="34" charset="0"/>
            </a:endParaRPr>
          </a:p>
        </p:txBody>
      </p:sp>
      <p:sp>
        <p:nvSpPr>
          <p:cNvPr id="12" name="TextBox 4">
            <a:extLst>
              <a:ext uri="{FF2B5EF4-FFF2-40B4-BE49-F238E27FC236}">
                <a16:creationId xmlns:a16="http://schemas.microsoft.com/office/drawing/2014/main" id="{9B4465BC-B14F-8E7E-2D5D-0040538A1088}"/>
              </a:ext>
            </a:extLst>
          </p:cNvPr>
          <p:cNvSpPr txBox="1"/>
          <p:nvPr/>
        </p:nvSpPr>
        <p:spPr>
          <a:xfrm>
            <a:off x="2187552" y="137137"/>
            <a:ext cx="7822477" cy="646331"/>
          </a:xfrm>
          <a:prstGeom prst="rect">
            <a:avLst/>
          </a:prstGeom>
          <a:ln>
            <a:noFill/>
          </a:ln>
        </p:spPr>
        <p:style>
          <a:lnRef idx="2">
            <a:schemeClr val="accent6"/>
          </a:lnRef>
          <a:fillRef idx="1">
            <a:schemeClr val="lt1"/>
          </a:fillRef>
          <a:effectRef idx="0">
            <a:schemeClr val="accent6"/>
          </a:effectRef>
          <a:fontRef idx="minor">
            <a:schemeClr val="dk1"/>
          </a:fontRef>
        </p:style>
        <p:txBody>
          <a:bodyPr wrap="square" lIns="91440" tIns="45720" rIns="91440" bIns="45720" rtlCol="0" anchor="t">
            <a:spAutoFit/>
          </a:bodyPr>
          <a:lstStyle/>
          <a:p>
            <a:pPr algn="ctr">
              <a:defRPr/>
            </a:pPr>
            <a:r>
              <a:rPr lang="fr-FR" sz="3600">
                <a:solidFill>
                  <a:schemeClr val="tx2"/>
                </a:solidFill>
                <a:latin typeface="Avenir Next LT Pro"/>
                <a:cs typeface="Calibri"/>
              </a:rPr>
              <a:t>STORIES / DEMONSTRATIONS</a:t>
            </a:r>
          </a:p>
        </p:txBody>
      </p:sp>
      <p:sp>
        <p:nvSpPr>
          <p:cNvPr id="20" name="Rectangle 19">
            <a:extLst>
              <a:ext uri="{FF2B5EF4-FFF2-40B4-BE49-F238E27FC236}">
                <a16:creationId xmlns:a16="http://schemas.microsoft.com/office/drawing/2014/main" id="{BCB4FB68-7219-C8D5-2FAB-F5DDC82A5F07}"/>
              </a:ext>
            </a:extLst>
          </p:cNvPr>
          <p:cNvSpPr/>
          <p:nvPr/>
        </p:nvSpPr>
        <p:spPr>
          <a:xfrm>
            <a:off x="1" y="-7895"/>
            <a:ext cx="641046" cy="68658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4" name="Image 121">
            <a:extLst>
              <a:ext uri="{FF2B5EF4-FFF2-40B4-BE49-F238E27FC236}">
                <a16:creationId xmlns:a16="http://schemas.microsoft.com/office/drawing/2014/main" id="{10769948-7CB6-36CC-16E7-5BAF7D516CE6}"/>
              </a:ext>
            </a:extLst>
          </p:cNvPr>
          <p:cNvPicPr>
            <a:picLocks noChangeAspect="1"/>
          </p:cNvPicPr>
          <p:nvPr/>
        </p:nvPicPr>
        <p:blipFill>
          <a:blip r:embed="rId4"/>
          <a:stretch>
            <a:fillRect/>
          </a:stretch>
        </p:blipFill>
        <p:spPr>
          <a:xfrm>
            <a:off x="103382" y="1418240"/>
            <a:ext cx="455442" cy="429473"/>
          </a:xfrm>
          <a:prstGeom prst="rect">
            <a:avLst/>
          </a:prstGeom>
        </p:spPr>
      </p:pic>
      <p:pic>
        <p:nvPicPr>
          <p:cNvPr id="27" name="Image 10">
            <a:extLst>
              <a:ext uri="{FF2B5EF4-FFF2-40B4-BE49-F238E27FC236}">
                <a16:creationId xmlns:a16="http://schemas.microsoft.com/office/drawing/2014/main" id="{B257715F-5A7A-3A6D-0AF6-0600FB378398}"/>
              </a:ext>
            </a:extLst>
          </p:cNvPr>
          <p:cNvPicPr>
            <a:picLocks noChangeAspect="1"/>
          </p:cNvPicPr>
          <p:nvPr/>
        </p:nvPicPr>
        <p:blipFill>
          <a:blip r:embed="rId5">
            <a:duotone>
              <a:schemeClr val="bg2">
                <a:shade val="45000"/>
                <a:satMod val="135000"/>
              </a:schemeClr>
              <a:prstClr val="white"/>
            </a:duotone>
          </a:blip>
          <a:stretch>
            <a:fillRect/>
          </a:stretch>
        </p:blipFill>
        <p:spPr>
          <a:xfrm>
            <a:off x="77675" y="3850509"/>
            <a:ext cx="464525" cy="443312"/>
          </a:xfrm>
          <a:prstGeom prst="rect">
            <a:avLst/>
          </a:prstGeom>
        </p:spPr>
      </p:pic>
      <p:pic>
        <p:nvPicPr>
          <p:cNvPr id="29" name="Image 124" descr="Une image contenant texte&#10;&#10;Description générée automatiquement">
            <a:extLst>
              <a:ext uri="{FF2B5EF4-FFF2-40B4-BE49-F238E27FC236}">
                <a16:creationId xmlns:a16="http://schemas.microsoft.com/office/drawing/2014/main" id="{3C1BC8BD-0190-62C2-30A9-7C29AF42BB32}"/>
              </a:ext>
            </a:extLst>
          </p:cNvPr>
          <p:cNvPicPr>
            <a:picLocks noChangeAspect="1"/>
          </p:cNvPicPr>
          <p:nvPr/>
        </p:nvPicPr>
        <p:blipFill>
          <a:blip r:embed="rId6"/>
          <a:stretch>
            <a:fillRect/>
          </a:stretch>
        </p:blipFill>
        <p:spPr>
          <a:xfrm>
            <a:off x="160156" y="5068236"/>
            <a:ext cx="320732" cy="396333"/>
          </a:xfrm>
          <a:prstGeom prst="rect">
            <a:avLst/>
          </a:prstGeom>
        </p:spPr>
      </p:pic>
      <p:pic>
        <p:nvPicPr>
          <p:cNvPr id="31" name="Picture 2">
            <a:extLst>
              <a:ext uri="{FF2B5EF4-FFF2-40B4-BE49-F238E27FC236}">
                <a16:creationId xmlns:a16="http://schemas.microsoft.com/office/drawing/2014/main" id="{C79ED4F3-0E7F-164C-1A0C-0070138CA944}"/>
              </a:ext>
            </a:extLst>
          </p:cNvPr>
          <p:cNvPicPr>
            <a:picLocks noChangeAspect="1"/>
          </p:cNvPicPr>
          <p:nvPr/>
        </p:nvPicPr>
        <p:blipFill>
          <a:blip r:embed="rId7"/>
          <a:stretch>
            <a:fillRect/>
          </a:stretch>
        </p:blipFill>
        <p:spPr>
          <a:xfrm>
            <a:off x="87388" y="6236245"/>
            <a:ext cx="464525" cy="472941"/>
          </a:xfrm>
          <a:prstGeom prst="rect">
            <a:avLst/>
          </a:prstGeom>
        </p:spPr>
      </p:pic>
      <p:pic>
        <p:nvPicPr>
          <p:cNvPr id="33" name="Image 2">
            <a:extLst>
              <a:ext uri="{FF2B5EF4-FFF2-40B4-BE49-F238E27FC236}">
                <a16:creationId xmlns:a16="http://schemas.microsoft.com/office/drawing/2014/main" id="{E58008D9-5B07-42B2-9DFA-6E9F70D31329}"/>
              </a:ext>
            </a:extLst>
          </p:cNvPr>
          <p:cNvPicPr>
            <a:picLocks noChangeAspect="1"/>
          </p:cNvPicPr>
          <p:nvPr/>
        </p:nvPicPr>
        <p:blipFill>
          <a:blip r:embed="rId8"/>
          <a:stretch>
            <a:fillRect/>
          </a:stretch>
        </p:blipFill>
        <p:spPr>
          <a:xfrm>
            <a:off x="63762" y="116006"/>
            <a:ext cx="492361" cy="464139"/>
          </a:xfrm>
          <a:prstGeom prst="rect">
            <a:avLst/>
          </a:prstGeom>
        </p:spPr>
      </p:pic>
      <p:sp>
        <p:nvSpPr>
          <p:cNvPr id="35" name="Ellipse 34">
            <a:extLst>
              <a:ext uri="{FF2B5EF4-FFF2-40B4-BE49-F238E27FC236}">
                <a16:creationId xmlns:a16="http://schemas.microsoft.com/office/drawing/2014/main" id="{BD4EA66C-1B3B-70C6-9397-5468F4127B14}"/>
              </a:ext>
            </a:extLst>
          </p:cNvPr>
          <p:cNvSpPr/>
          <p:nvPr/>
        </p:nvSpPr>
        <p:spPr>
          <a:xfrm>
            <a:off x="0" y="2280622"/>
            <a:ext cx="1091258" cy="10993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7" name="Image 78">
            <a:extLst>
              <a:ext uri="{FF2B5EF4-FFF2-40B4-BE49-F238E27FC236}">
                <a16:creationId xmlns:a16="http://schemas.microsoft.com/office/drawing/2014/main" id="{BA654E5F-F2AD-228E-6517-5DA245053432}"/>
              </a:ext>
            </a:extLst>
          </p:cNvPr>
          <p:cNvPicPr>
            <a:picLocks noChangeAspect="1"/>
          </p:cNvPicPr>
          <p:nvPr/>
        </p:nvPicPr>
        <p:blipFill>
          <a:blip r:embed="rId9"/>
          <a:stretch>
            <a:fillRect/>
          </a:stretch>
        </p:blipFill>
        <p:spPr>
          <a:xfrm>
            <a:off x="162984" y="2470150"/>
            <a:ext cx="742951" cy="721784"/>
          </a:xfrm>
          <a:prstGeom prst="rect">
            <a:avLst/>
          </a:prstGeom>
        </p:spPr>
      </p:pic>
      <p:pic>
        <p:nvPicPr>
          <p:cNvPr id="2" name="Picture 3" descr="A picture containing graphical user interface&#10;&#10;Description automatically generated">
            <a:extLst>
              <a:ext uri="{FF2B5EF4-FFF2-40B4-BE49-F238E27FC236}">
                <a16:creationId xmlns:a16="http://schemas.microsoft.com/office/drawing/2014/main" id="{BF212173-C400-396B-FFB1-21A0F00011AE}"/>
              </a:ext>
            </a:extLst>
          </p:cNvPr>
          <p:cNvPicPr>
            <a:picLocks noChangeAspect="1"/>
          </p:cNvPicPr>
          <p:nvPr/>
        </p:nvPicPr>
        <p:blipFill>
          <a:blip r:embed="rId10"/>
          <a:stretch>
            <a:fillRect/>
          </a:stretch>
        </p:blipFill>
        <p:spPr>
          <a:xfrm>
            <a:off x="1442603" y="3404548"/>
            <a:ext cx="3532833" cy="2665088"/>
          </a:xfrm>
          <a:prstGeom prst="rect">
            <a:avLst/>
          </a:prstGeom>
        </p:spPr>
      </p:pic>
      <p:sp>
        <p:nvSpPr>
          <p:cNvPr id="4" name="ZoneTexte 3">
            <a:extLst>
              <a:ext uri="{FF2B5EF4-FFF2-40B4-BE49-F238E27FC236}">
                <a16:creationId xmlns:a16="http://schemas.microsoft.com/office/drawing/2014/main" id="{693DB060-963C-5ACA-9139-BBCA6296332E}"/>
              </a:ext>
            </a:extLst>
          </p:cNvPr>
          <p:cNvSpPr txBox="1"/>
          <p:nvPr/>
        </p:nvSpPr>
        <p:spPr>
          <a:xfrm>
            <a:off x="6690178" y="1814286"/>
            <a:ext cx="101751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b="1">
                <a:solidFill>
                  <a:schemeClr val="bg1"/>
                </a:solidFill>
                <a:latin typeface="Avenir Next LT Pro"/>
                <a:cs typeface="Calibri"/>
              </a:rPr>
              <a:t>0.98</a:t>
            </a:r>
          </a:p>
        </p:txBody>
      </p:sp>
      <p:sp>
        <p:nvSpPr>
          <p:cNvPr id="5" name="ZoneTexte 4">
            <a:extLst>
              <a:ext uri="{FF2B5EF4-FFF2-40B4-BE49-F238E27FC236}">
                <a16:creationId xmlns:a16="http://schemas.microsoft.com/office/drawing/2014/main" id="{0B76734B-697C-58BA-B3DA-5F7564AE7C27}"/>
              </a:ext>
            </a:extLst>
          </p:cNvPr>
          <p:cNvSpPr txBox="1"/>
          <p:nvPr/>
        </p:nvSpPr>
        <p:spPr>
          <a:xfrm>
            <a:off x="7730368" y="2806095"/>
            <a:ext cx="101751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b="1">
                <a:solidFill>
                  <a:schemeClr val="bg1"/>
                </a:solidFill>
                <a:latin typeface="Avenir Next LT Pro"/>
                <a:cs typeface="Calibri"/>
              </a:rPr>
              <a:t>1.00</a:t>
            </a:r>
          </a:p>
        </p:txBody>
      </p:sp>
      <p:sp>
        <p:nvSpPr>
          <p:cNvPr id="6" name="ZoneTexte 5">
            <a:extLst>
              <a:ext uri="{FF2B5EF4-FFF2-40B4-BE49-F238E27FC236}">
                <a16:creationId xmlns:a16="http://schemas.microsoft.com/office/drawing/2014/main" id="{6DA30029-9FA6-3B4C-F47E-C07F614E9641}"/>
              </a:ext>
            </a:extLst>
          </p:cNvPr>
          <p:cNvSpPr txBox="1"/>
          <p:nvPr/>
        </p:nvSpPr>
        <p:spPr>
          <a:xfrm>
            <a:off x="8746367" y="3852332"/>
            <a:ext cx="101751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b="1">
                <a:solidFill>
                  <a:schemeClr val="bg1"/>
                </a:solidFill>
                <a:latin typeface="Avenir Next LT Pro"/>
                <a:cs typeface="Calibri"/>
              </a:rPr>
              <a:t>1.00</a:t>
            </a:r>
          </a:p>
        </p:txBody>
      </p:sp>
    </p:spTree>
    <p:extLst>
      <p:ext uri="{BB962C8B-B14F-4D97-AF65-F5344CB8AC3E}">
        <p14:creationId xmlns:p14="http://schemas.microsoft.com/office/powerpoint/2010/main" val="3891874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Espace réservé du numéro de diapositive 5">
            <a:extLst>
              <a:ext uri="{FF2B5EF4-FFF2-40B4-BE49-F238E27FC236}">
                <a16:creationId xmlns:a16="http://schemas.microsoft.com/office/drawing/2014/main" id="{366283C9-7833-C91E-890F-49B0B1BB6D77}"/>
              </a:ext>
            </a:extLst>
          </p:cNvPr>
          <p:cNvSpPr>
            <a:spLocks noGrp="1"/>
          </p:cNvSpPr>
          <p:nvPr/>
        </p:nvSpPr>
        <p:spPr>
          <a:xfrm>
            <a:off x="10948086"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11</a:t>
            </a:fld>
            <a:endParaRPr lang="fr-FR" sz="2000" b="1">
              <a:latin typeface="Avenir Next LT Pro"/>
              <a:cs typeface="Calibri"/>
            </a:endParaRPr>
          </a:p>
        </p:txBody>
      </p:sp>
      <p:cxnSp>
        <p:nvCxnSpPr>
          <p:cNvPr id="101" name="Connecteur droit avec flèche 100">
            <a:extLst>
              <a:ext uri="{FF2B5EF4-FFF2-40B4-BE49-F238E27FC236}">
                <a16:creationId xmlns:a16="http://schemas.microsoft.com/office/drawing/2014/main" id="{65369928-E398-15BA-C152-008AE731261C}"/>
              </a:ext>
            </a:extLst>
          </p:cNvPr>
          <p:cNvCxnSpPr/>
          <p:nvPr/>
        </p:nvCxnSpPr>
        <p:spPr>
          <a:xfrm flipV="1">
            <a:off x="1774739" y="856220"/>
            <a:ext cx="8637371" cy="2059"/>
          </a:xfrm>
          <a:prstGeom prst="straightConnector1">
            <a:avLst/>
          </a:prstGeom>
        </p:spPr>
        <p:style>
          <a:lnRef idx="1">
            <a:schemeClr val="accent1"/>
          </a:lnRef>
          <a:fillRef idx="0">
            <a:schemeClr val="accent1"/>
          </a:fillRef>
          <a:effectRef idx="0">
            <a:schemeClr val="accent1"/>
          </a:effectRef>
          <a:fontRef idx="minor">
            <a:schemeClr val="tx1"/>
          </a:fontRef>
        </p:style>
      </p:cxnSp>
      <p:sp>
        <p:nvSpPr>
          <p:cNvPr id="16" name="Espace réservé du numéro de diapositive 14">
            <a:extLst>
              <a:ext uri="{FF2B5EF4-FFF2-40B4-BE49-F238E27FC236}">
                <a16:creationId xmlns:a16="http://schemas.microsoft.com/office/drawing/2014/main" id="{A9AEAC3F-A2D1-9AD0-C452-5A865293EF64}"/>
              </a:ext>
            </a:extLst>
          </p:cNvPr>
          <p:cNvSpPr>
            <a:spLocks noGrp="1"/>
          </p:cNvSpPr>
          <p:nvPr/>
        </p:nvSpPr>
        <p:spPr>
          <a:xfrm>
            <a:off x="8610600"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11</a:t>
            </a:fld>
            <a:endParaRPr lang="fr-FR" sz="2000" b="1">
              <a:latin typeface="Avenir Next LT Pro"/>
            </a:endParaRPr>
          </a:p>
        </p:txBody>
      </p:sp>
      <p:sp>
        <p:nvSpPr>
          <p:cNvPr id="12" name="TextBox 4">
            <a:extLst>
              <a:ext uri="{FF2B5EF4-FFF2-40B4-BE49-F238E27FC236}">
                <a16:creationId xmlns:a16="http://schemas.microsoft.com/office/drawing/2014/main" id="{9B4465BC-B14F-8E7E-2D5D-0040538A1088}"/>
              </a:ext>
            </a:extLst>
          </p:cNvPr>
          <p:cNvSpPr txBox="1"/>
          <p:nvPr/>
        </p:nvSpPr>
        <p:spPr>
          <a:xfrm>
            <a:off x="2187552" y="137137"/>
            <a:ext cx="7822477" cy="646331"/>
          </a:xfrm>
          <a:prstGeom prst="rect">
            <a:avLst/>
          </a:prstGeom>
          <a:ln>
            <a:noFill/>
          </a:ln>
        </p:spPr>
        <p:style>
          <a:lnRef idx="2">
            <a:schemeClr val="accent6"/>
          </a:lnRef>
          <a:fillRef idx="1">
            <a:schemeClr val="lt1"/>
          </a:fillRef>
          <a:effectRef idx="0">
            <a:schemeClr val="accent6"/>
          </a:effectRef>
          <a:fontRef idx="minor">
            <a:schemeClr val="dk1"/>
          </a:fontRef>
        </p:style>
        <p:txBody>
          <a:bodyPr wrap="square" lIns="91440" tIns="45720" rIns="91440" bIns="45720" rtlCol="0" anchor="t">
            <a:spAutoFit/>
          </a:bodyPr>
          <a:lstStyle/>
          <a:p>
            <a:pPr algn="ctr">
              <a:defRPr/>
            </a:pPr>
            <a:r>
              <a:rPr lang="fr-FR" sz="3600">
                <a:solidFill>
                  <a:schemeClr val="tx2"/>
                </a:solidFill>
                <a:latin typeface="Avenir Next LT Pro"/>
                <a:cs typeface="Calibri"/>
              </a:rPr>
              <a:t>STORIES / DEMONSTRATIONS</a:t>
            </a:r>
          </a:p>
        </p:txBody>
      </p:sp>
      <p:sp>
        <p:nvSpPr>
          <p:cNvPr id="20" name="Rectangle 19">
            <a:extLst>
              <a:ext uri="{FF2B5EF4-FFF2-40B4-BE49-F238E27FC236}">
                <a16:creationId xmlns:a16="http://schemas.microsoft.com/office/drawing/2014/main" id="{BCB4FB68-7219-C8D5-2FAB-F5DDC82A5F07}"/>
              </a:ext>
            </a:extLst>
          </p:cNvPr>
          <p:cNvSpPr/>
          <p:nvPr/>
        </p:nvSpPr>
        <p:spPr>
          <a:xfrm>
            <a:off x="1" y="-7895"/>
            <a:ext cx="641046" cy="68658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4" name="Image 121">
            <a:extLst>
              <a:ext uri="{FF2B5EF4-FFF2-40B4-BE49-F238E27FC236}">
                <a16:creationId xmlns:a16="http://schemas.microsoft.com/office/drawing/2014/main" id="{10769948-7CB6-36CC-16E7-5BAF7D516CE6}"/>
              </a:ext>
            </a:extLst>
          </p:cNvPr>
          <p:cNvPicPr>
            <a:picLocks noChangeAspect="1"/>
          </p:cNvPicPr>
          <p:nvPr/>
        </p:nvPicPr>
        <p:blipFill>
          <a:blip r:embed="rId3"/>
          <a:stretch>
            <a:fillRect/>
          </a:stretch>
        </p:blipFill>
        <p:spPr>
          <a:xfrm>
            <a:off x="103382" y="1418240"/>
            <a:ext cx="455442" cy="429473"/>
          </a:xfrm>
          <a:prstGeom prst="rect">
            <a:avLst/>
          </a:prstGeom>
        </p:spPr>
      </p:pic>
      <p:pic>
        <p:nvPicPr>
          <p:cNvPr id="27" name="Image 10">
            <a:extLst>
              <a:ext uri="{FF2B5EF4-FFF2-40B4-BE49-F238E27FC236}">
                <a16:creationId xmlns:a16="http://schemas.microsoft.com/office/drawing/2014/main" id="{B257715F-5A7A-3A6D-0AF6-0600FB378398}"/>
              </a:ext>
            </a:extLst>
          </p:cNvPr>
          <p:cNvPicPr>
            <a:picLocks noChangeAspect="1"/>
          </p:cNvPicPr>
          <p:nvPr/>
        </p:nvPicPr>
        <p:blipFill>
          <a:blip r:embed="rId4">
            <a:duotone>
              <a:schemeClr val="bg2">
                <a:shade val="45000"/>
                <a:satMod val="135000"/>
              </a:schemeClr>
              <a:prstClr val="white"/>
            </a:duotone>
          </a:blip>
          <a:stretch>
            <a:fillRect/>
          </a:stretch>
        </p:blipFill>
        <p:spPr>
          <a:xfrm>
            <a:off x="77675" y="3850509"/>
            <a:ext cx="464525" cy="443312"/>
          </a:xfrm>
          <a:prstGeom prst="rect">
            <a:avLst/>
          </a:prstGeom>
        </p:spPr>
      </p:pic>
      <p:pic>
        <p:nvPicPr>
          <p:cNvPr id="29" name="Image 124" descr="Une image contenant texte&#10;&#10;Description générée automatiquement">
            <a:extLst>
              <a:ext uri="{FF2B5EF4-FFF2-40B4-BE49-F238E27FC236}">
                <a16:creationId xmlns:a16="http://schemas.microsoft.com/office/drawing/2014/main" id="{3C1BC8BD-0190-62C2-30A9-7C29AF42BB32}"/>
              </a:ext>
            </a:extLst>
          </p:cNvPr>
          <p:cNvPicPr>
            <a:picLocks noChangeAspect="1"/>
          </p:cNvPicPr>
          <p:nvPr/>
        </p:nvPicPr>
        <p:blipFill>
          <a:blip r:embed="rId5"/>
          <a:stretch>
            <a:fillRect/>
          </a:stretch>
        </p:blipFill>
        <p:spPr>
          <a:xfrm>
            <a:off x="160156" y="5068236"/>
            <a:ext cx="320732" cy="396333"/>
          </a:xfrm>
          <a:prstGeom prst="rect">
            <a:avLst/>
          </a:prstGeom>
        </p:spPr>
      </p:pic>
      <p:pic>
        <p:nvPicPr>
          <p:cNvPr id="31" name="Picture 2">
            <a:extLst>
              <a:ext uri="{FF2B5EF4-FFF2-40B4-BE49-F238E27FC236}">
                <a16:creationId xmlns:a16="http://schemas.microsoft.com/office/drawing/2014/main" id="{C79ED4F3-0E7F-164C-1A0C-0070138CA944}"/>
              </a:ext>
            </a:extLst>
          </p:cNvPr>
          <p:cNvPicPr>
            <a:picLocks noChangeAspect="1"/>
          </p:cNvPicPr>
          <p:nvPr/>
        </p:nvPicPr>
        <p:blipFill>
          <a:blip r:embed="rId6"/>
          <a:stretch>
            <a:fillRect/>
          </a:stretch>
        </p:blipFill>
        <p:spPr>
          <a:xfrm>
            <a:off x="87388" y="6236245"/>
            <a:ext cx="464525" cy="472941"/>
          </a:xfrm>
          <a:prstGeom prst="rect">
            <a:avLst/>
          </a:prstGeom>
        </p:spPr>
      </p:pic>
      <p:pic>
        <p:nvPicPr>
          <p:cNvPr id="33" name="Image 2">
            <a:extLst>
              <a:ext uri="{FF2B5EF4-FFF2-40B4-BE49-F238E27FC236}">
                <a16:creationId xmlns:a16="http://schemas.microsoft.com/office/drawing/2014/main" id="{E58008D9-5B07-42B2-9DFA-6E9F70D31329}"/>
              </a:ext>
            </a:extLst>
          </p:cNvPr>
          <p:cNvPicPr>
            <a:picLocks noChangeAspect="1"/>
          </p:cNvPicPr>
          <p:nvPr/>
        </p:nvPicPr>
        <p:blipFill>
          <a:blip r:embed="rId7"/>
          <a:stretch>
            <a:fillRect/>
          </a:stretch>
        </p:blipFill>
        <p:spPr>
          <a:xfrm>
            <a:off x="63762" y="116006"/>
            <a:ext cx="492361" cy="464139"/>
          </a:xfrm>
          <a:prstGeom prst="rect">
            <a:avLst/>
          </a:prstGeom>
        </p:spPr>
      </p:pic>
      <p:sp>
        <p:nvSpPr>
          <p:cNvPr id="35" name="Ellipse 34">
            <a:extLst>
              <a:ext uri="{FF2B5EF4-FFF2-40B4-BE49-F238E27FC236}">
                <a16:creationId xmlns:a16="http://schemas.microsoft.com/office/drawing/2014/main" id="{BD4EA66C-1B3B-70C6-9397-5468F4127B14}"/>
              </a:ext>
            </a:extLst>
          </p:cNvPr>
          <p:cNvSpPr/>
          <p:nvPr/>
        </p:nvSpPr>
        <p:spPr>
          <a:xfrm>
            <a:off x="0" y="2280622"/>
            <a:ext cx="1091258" cy="10993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7" name="Image 78">
            <a:extLst>
              <a:ext uri="{FF2B5EF4-FFF2-40B4-BE49-F238E27FC236}">
                <a16:creationId xmlns:a16="http://schemas.microsoft.com/office/drawing/2014/main" id="{BA654E5F-F2AD-228E-6517-5DA245053432}"/>
              </a:ext>
            </a:extLst>
          </p:cNvPr>
          <p:cNvPicPr>
            <a:picLocks noChangeAspect="1"/>
          </p:cNvPicPr>
          <p:nvPr/>
        </p:nvPicPr>
        <p:blipFill>
          <a:blip r:embed="rId8"/>
          <a:stretch>
            <a:fillRect/>
          </a:stretch>
        </p:blipFill>
        <p:spPr>
          <a:xfrm>
            <a:off x="162984" y="2470150"/>
            <a:ext cx="742951" cy="721784"/>
          </a:xfrm>
          <a:prstGeom prst="rect">
            <a:avLst/>
          </a:prstGeom>
        </p:spPr>
      </p:pic>
      <p:sp>
        <p:nvSpPr>
          <p:cNvPr id="19" name="ZoneTexte 18">
            <a:extLst>
              <a:ext uri="{FF2B5EF4-FFF2-40B4-BE49-F238E27FC236}">
                <a16:creationId xmlns:a16="http://schemas.microsoft.com/office/drawing/2014/main" id="{7EBF1E69-7D74-4521-8EC1-4626B8D038BF}"/>
              </a:ext>
            </a:extLst>
          </p:cNvPr>
          <p:cNvSpPr txBox="1"/>
          <p:nvPr/>
        </p:nvSpPr>
        <p:spPr>
          <a:xfrm>
            <a:off x="1246497" y="1087491"/>
            <a:ext cx="3589055" cy="646331"/>
          </a:xfrm>
          <a:prstGeom prst="rect">
            <a:avLst/>
          </a:prstGeom>
          <a:solidFill>
            <a:schemeClr val="bg2">
              <a:lumMod val="75000"/>
            </a:schemeClr>
          </a:solidFill>
        </p:spPr>
        <p:txBody>
          <a:bodyPr wrap="square" lIns="91440" tIns="45720" rIns="91440" bIns="45720" rtlCol="0" anchor="t">
            <a:spAutoFit/>
          </a:bodyPr>
          <a:lstStyle/>
          <a:p>
            <a:pPr algn="ctr"/>
            <a:r>
              <a:rPr lang="en-US" b="1">
                <a:solidFill>
                  <a:schemeClr val="bg1"/>
                </a:solidFill>
                <a:latin typeface="Avenir Next LT Pro"/>
              </a:rPr>
              <a:t>Define car’s behavior according to road signs</a:t>
            </a:r>
          </a:p>
        </p:txBody>
      </p:sp>
      <p:pic>
        <p:nvPicPr>
          <p:cNvPr id="21" name="图片 28" descr="停止标志上有字&#10;&#10;已自动生成说明">
            <a:extLst>
              <a:ext uri="{FF2B5EF4-FFF2-40B4-BE49-F238E27FC236}">
                <a16:creationId xmlns:a16="http://schemas.microsoft.com/office/drawing/2014/main" id="{8B92FD20-AFF7-4FC6-B5A3-8A83CCD14904}"/>
              </a:ext>
            </a:extLst>
          </p:cNvPr>
          <p:cNvPicPr>
            <a:picLocks noChangeAspect="1"/>
          </p:cNvPicPr>
          <p:nvPr/>
        </p:nvPicPr>
        <p:blipFill>
          <a:blip r:embed="rId9"/>
          <a:stretch>
            <a:fillRect/>
          </a:stretch>
        </p:blipFill>
        <p:spPr>
          <a:xfrm>
            <a:off x="1940312" y="2219490"/>
            <a:ext cx="1367884" cy="1377517"/>
          </a:xfrm>
          <a:prstGeom prst="rect">
            <a:avLst/>
          </a:prstGeom>
        </p:spPr>
      </p:pic>
      <p:pic>
        <p:nvPicPr>
          <p:cNvPr id="5" name="Image 4">
            <a:extLst>
              <a:ext uri="{FF2B5EF4-FFF2-40B4-BE49-F238E27FC236}">
                <a16:creationId xmlns:a16="http://schemas.microsoft.com/office/drawing/2014/main" id="{1DC5B0E7-6DED-49FC-88D1-1A34FB3CE356}"/>
              </a:ext>
            </a:extLst>
          </p:cNvPr>
          <p:cNvPicPr>
            <a:picLocks noChangeAspect="1"/>
          </p:cNvPicPr>
          <p:nvPr/>
        </p:nvPicPr>
        <p:blipFill>
          <a:blip r:embed="rId10"/>
          <a:stretch>
            <a:fillRect/>
          </a:stretch>
        </p:blipFill>
        <p:spPr>
          <a:xfrm>
            <a:off x="4285218" y="2218148"/>
            <a:ext cx="1438122" cy="1378859"/>
          </a:xfrm>
          <a:prstGeom prst="rect">
            <a:avLst/>
          </a:prstGeom>
        </p:spPr>
      </p:pic>
      <p:pic>
        <p:nvPicPr>
          <p:cNvPr id="8" name="Image 7" descr="Une image contenant texte, signe, clipart, graphiques vectoriels&#10;&#10;Description générée automatiquement">
            <a:extLst>
              <a:ext uri="{FF2B5EF4-FFF2-40B4-BE49-F238E27FC236}">
                <a16:creationId xmlns:a16="http://schemas.microsoft.com/office/drawing/2014/main" id="{6DC42A7B-126F-4E1C-BE77-114B1CD053C2}"/>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6686984" y="2122633"/>
            <a:ext cx="1569887" cy="1569887"/>
          </a:xfrm>
          <a:prstGeom prst="rect">
            <a:avLst/>
          </a:prstGeom>
        </p:spPr>
      </p:pic>
      <p:pic>
        <p:nvPicPr>
          <p:cNvPr id="13" name="Image 12" descr="Une image contenant texte, signe, clipart, graphiques vectoriels&#10;&#10;Description générée automatiquement">
            <a:extLst>
              <a:ext uri="{FF2B5EF4-FFF2-40B4-BE49-F238E27FC236}">
                <a16:creationId xmlns:a16="http://schemas.microsoft.com/office/drawing/2014/main" id="{EE3DCC0D-55E4-43C5-A152-52E52470892A}"/>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9220515" y="2122632"/>
            <a:ext cx="1569887" cy="1569887"/>
          </a:xfrm>
          <a:prstGeom prst="rect">
            <a:avLst/>
          </a:prstGeom>
        </p:spPr>
      </p:pic>
      <p:pic>
        <p:nvPicPr>
          <p:cNvPr id="15" name="Image 14" descr="Une image contenant texte, clipart&#10;&#10;Description générée automatiquement">
            <a:extLst>
              <a:ext uri="{FF2B5EF4-FFF2-40B4-BE49-F238E27FC236}">
                <a16:creationId xmlns:a16="http://schemas.microsoft.com/office/drawing/2014/main" id="{BA55BB4C-6390-497F-969A-1842321EF485}"/>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2833534" y="4666357"/>
            <a:ext cx="1792289" cy="1569888"/>
          </a:xfrm>
          <a:prstGeom prst="rect">
            <a:avLst/>
          </a:prstGeom>
        </p:spPr>
      </p:pic>
      <p:pic>
        <p:nvPicPr>
          <p:cNvPr id="23" name="Image 22" descr="Une image contenant texte, clipart&#10;&#10;Description générée automatiquement">
            <a:extLst>
              <a:ext uri="{FF2B5EF4-FFF2-40B4-BE49-F238E27FC236}">
                <a16:creationId xmlns:a16="http://schemas.microsoft.com/office/drawing/2014/main" id="{A1806A7F-70FA-4270-B4C6-74089DB8E0F0}"/>
              </a:ext>
            </a:extLst>
          </p:cNvPr>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7878258" y="4666357"/>
            <a:ext cx="1792289" cy="1569888"/>
          </a:xfrm>
          <a:prstGeom prst="rect">
            <a:avLst/>
          </a:prstGeom>
        </p:spPr>
      </p:pic>
    </p:spTree>
    <p:extLst>
      <p:ext uri="{BB962C8B-B14F-4D97-AF65-F5344CB8AC3E}">
        <p14:creationId xmlns:p14="http://schemas.microsoft.com/office/powerpoint/2010/main" val="36669333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8" name="Groupe 67">
            <a:extLst>
              <a:ext uri="{FF2B5EF4-FFF2-40B4-BE49-F238E27FC236}">
                <a16:creationId xmlns:a16="http://schemas.microsoft.com/office/drawing/2014/main" id="{7D17274B-B873-A2DE-6650-CDD46177EB2E}"/>
              </a:ext>
            </a:extLst>
          </p:cNvPr>
          <p:cNvGrpSpPr/>
          <p:nvPr/>
        </p:nvGrpSpPr>
        <p:grpSpPr>
          <a:xfrm>
            <a:off x="1555749" y="1123697"/>
            <a:ext cx="9798052" cy="5004431"/>
            <a:chOff x="1555749" y="1288431"/>
            <a:chExt cx="10043969" cy="4982193"/>
          </a:xfrm>
        </p:grpSpPr>
        <p:sp>
          <p:nvSpPr>
            <p:cNvPr id="10" name="Rectangle 9">
              <a:extLst>
                <a:ext uri="{FF2B5EF4-FFF2-40B4-BE49-F238E27FC236}">
                  <a16:creationId xmlns:a16="http://schemas.microsoft.com/office/drawing/2014/main" id="{90FC5183-4F57-99FE-C40F-D2B514BB36DE}"/>
                </a:ext>
              </a:extLst>
            </p:cNvPr>
            <p:cNvSpPr/>
            <p:nvPr/>
          </p:nvSpPr>
          <p:spPr>
            <a:xfrm>
              <a:off x="8928099" y="1288431"/>
              <a:ext cx="2657475" cy="4076700"/>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7" name="Picture 25">
              <a:extLst>
                <a:ext uri="{FF2B5EF4-FFF2-40B4-BE49-F238E27FC236}">
                  <a16:creationId xmlns:a16="http://schemas.microsoft.com/office/drawing/2014/main" id="{A1D0EF91-B110-8DD0-2E15-1368FB3B9340}"/>
                </a:ext>
              </a:extLst>
            </p:cNvPr>
            <p:cNvPicPr>
              <a:picLocks noChangeAspect="1"/>
            </p:cNvPicPr>
            <p:nvPr/>
          </p:nvPicPr>
          <p:blipFill>
            <a:blip r:embed="rId3"/>
            <a:stretch>
              <a:fillRect/>
            </a:stretch>
          </p:blipFill>
          <p:spPr>
            <a:xfrm rot="5400000">
              <a:off x="10275743" y="4946641"/>
              <a:ext cx="1323975" cy="1323975"/>
            </a:xfrm>
            <a:prstGeom prst="rect">
              <a:avLst/>
            </a:prstGeom>
          </p:spPr>
        </p:pic>
        <p:sp>
          <p:nvSpPr>
            <p:cNvPr id="19" name="Rectangle 18">
              <a:extLst>
                <a:ext uri="{FF2B5EF4-FFF2-40B4-BE49-F238E27FC236}">
                  <a16:creationId xmlns:a16="http://schemas.microsoft.com/office/drawing/2014/main" id="{45037705-FD78-8FD4-46DF-C5D6F744ECAF}"/>
                </a:ext>
              </a:extLst>
            </p:cNvPr>
            <p:cNvSpPr/>
            <p:nvPr/>
          </p:nvSpPr>
          <p:spPr>
            <a:xfrm>
              <a:off x="5079999" y="1289049"/>
              <a:ext cx="3848100" cy="3838575"/>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4" name="Picture 21">
              <a:extLst>
                <a:ext uri="{FF2B5EF4-FFF2-40B4-BE49-F238E27FC236}">
                  <a16:creationId xmlns:a16="http://schemas.microsoft.com/office/drawing/2014/main" id="{9FB32C7F-480C-11C6-5162-FDB6D9F39787}"/>
                </a:ext>
              </a:extLst>
            </p:cNvPr>
            <p:cNvPicPr>
              <a:picLocks noChangeAspect="1"/>
            </p:cNvPicPr>
            <p:nvPr/>
          </p:nvPicPr>
          <p:blipFill>
            <a:blip r:embed="rId3"/>
            <a:stretch>
              <a:fillRect/>
            </a:stretch>
          </p:blipFill>
          <p:spPr>
            <a:xfrm rot="5400000">
              <a:off x="6552971" y="4946647"/>
              <a:ext cx="1323975" cy="1323975"/>
            </a:xfrm>
            <a:prstGeom prst="rect">
              <a:avLst/>
            </a:prstGeom>
          </p:spPr>
        </p:pic>
        <p:pic>
          <p:nvPicPr>
            <p:cNvPr id="65" name="Picture 25">
              <a:extLst>
                <a:ext uri="{FF2B5EF4-FFF2-40B4-BE49-F238E27FC236}">
                  <a16:creationId xmlns:a16="http://schemas.microsoft.com/office/drawing/2014/main" id="{1832ED3D-D9FD-18BA-5444-D9CE9C1206A2}"/>
                </a:ext>
              </a:extLst>
            </p:cNvPr>
            <p:cNvPicPr>
              <a:picLocks noChangeAspect="1"/>
            </p:cNvPicPr>
            <p:nvPr/>
          </p:nvPicPr>
          <p:blipFill>
            <a:blip r:embed="rId3"/>
            <a:stretch>
              <a:fillRect/>
            </a:stretch>
          </p:blipFill>
          <p:spPr>
            <a:xfrm rot="5400000">
              <a:off x="9032873" y="4946643"/>
              <a:ext cx="1323975" cy="1323975"/>
            </a:xfrm>
            <a:prstGeom prst="rect">
              <a:avLst/>
            </a:prstGeom>
          </p:spPr>
        </p:pic>
        <p:pic>
          <p:nvPicPr>
            <p:cNvPr id="66" name="Picture 21">
              <a:extLst>
                <a:ext uri="{FF2B5EF4-FFF2-40B4-BE49-F238E27FC236}">
                  <a16:creationId xmlns:a16="http://schemas.microsoft.com/office/drawing/2014/main" id="{9A0474EC-B57A-0E49-72EC-82F3228AA2D7}"/>
                </a:ext>
              </a:extLst>
            </p:cNvPr>
            <p:cNvPicPr>
              <a:picLocks noChangeAspect="1"/>
            </p:cNvPicPr>
            <p:nvPr/>
          </p:nvPicPr>
          <p:blipFill>
            <a:blip r:embed="rId3"/>
            <a:stretch>
              <a:fillRect/>
            </a:stretch>
          </p:blipFill>
          <p:spPr>
            <a:xfrm rot="5400000">
              <a:off x="7785099" y="4946645"/>
              <a:ext cx="1323975" cy="1323975"/>
            </a:xfrm>
            <a:prstGeom prst="rect">
              <a:avLst/>
            </a:prstGeom>
          </p:spPr>
        </p:pic>
        <p:sp>
          <p:nvSpPr>
            <p:cNvPr id="37" name="Rectangle 36">
              <a:extLst>
                <a:ext uri="{FF2B5EF4-FFF2-40B4-BE49-F238E27FC236}">
                  <a16:creationId xmlns:a16="http://schemas.microsoft.com/office/drawing/2014/main" id="{2A7CFEF2-9C72-72D1-B256-15542B95A0CD}"/>
                </a:ext>
              </a:extLst>
            </p:cNvPr>
            <p:cNvSpPr/>
            <p:nvPr/>
          </p:nvSpPr>
          <p:spPr>
            <a:xfrm>
              <a:off x="1555749" y="1289049"/>
              <a:ext cx="3524250" cy="383857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8DF42ED7-8201-46D9-2E92-45B3F151979C}"/>
                </a:ext>
              </a:extLst>
            </p:cNvPr>
            <p:cNvGrpSpPr/>
            <p:nvPr/>
          </p:nvGrpSpPr>
          <p:grpSpPr>
            <a:xfrm>
              <a:off x="10004424" y="2384424"/>
              <a:ext cx="504825" cy="457200"/>
              <a:chOff x="5962649" y="1066799"/>
              <a:chExt cx="504825" cy="457200"/>
            </a:xfrm>
          </p:grpSpPr>
          <p:sp>
            <p:nvSpPr>
              <p:cNvPr id="12" name="Oval 11">
                <a:extLst>
                  <a:ext uri="{FF2B5EF4-FFF2-40B4-BE49-F238E27FC236}">
                    <a16:creationId xmlns:a16="http://schemas.microsoft.com/office/drawing/2014/main" id="{78A49AF5-D1F0-1078-A937-3D4CAD4DB41C}"/>
                  </a:ext>
                </a:extLst>
              </p:cNvPr>
              <p:cNvSpPr/>
              <p:nvPr/>
            </p:nvSpPr>
            <p:spPr>
              <a:xfrm>
                <a:off x="5991224" y="1066799"/>
                <a:ext cx="457200" cy="457200"/>
              </a:xfrm>
              <a:prstGeom prst="ellipse">
                <a:avLst/>
              </a:prstGeom>
              <a:solidFill>
                <a:schemeClr val="bg1"/>
              </a:solid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fr-FR"/>
              </a:p>
            </p:txBody>
          </p:sp>
          <p:sp>
            <p:nvSpPr>
              <p:cNvPr id="13" name="TextBox 12">
                <a:extLst>
                  <a:ext uri="{FF2B5EF4-FFF2-40B4-BE49-F238E27FC236}">
                    <a16:creationId xmlns:a16="http://schemas.microsoft.com/office/drawing/2014/main" id="{975AEE65-5766-3159-C5D0-E5445E8C199F}"/>
                  </a:ext>
                </a:extLst>
              </p:cNvPr>
              <p:cNvSpPr txBox="1"/>
              <p:nvPr/>
            </p:nvSpPr>
            <p:spPr>
              <a:xfrm>
                <a:off x="5962649" y="1104899"/>
                <a:ext cx="50482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latin typeface="Avenir Next LT Pro"/>
                    <a:cs typeface="Calibri"/>
                  </a:rPr>
                  <a:t>50</a:t>
                </a:r>
                <a:endParaRPr lang="en-US" b="1">
                  <a:latin typeface="Avenir Next LT Pro"/>
                </a:endParaRPr>
              </a:p>
            </p:txBody>
          </p:sp>
        </p:grpSp>
        <p:grpSp>
          <p:nvGrpSpPr>
            <p:cNvPr id="2" name="Group 1">
              <a:extLst>
                <a:ext uri="{FF2B5EF4-FFF2-40B4-BE49-F238E27FC236}">
                  <a16:creationId xmlns:a16="http://schemas.microsoft.com/office/drawing/2014/main" id="{71D6EB36-9EE0-7D62-6D94-2E22683F7145}"/>
                </a:ext>
              </a:extLst>
            </p:cNvPr>
            <p:cNvGrpSpPr/>
            <p:nvPr/>
          </p:nvGrpSpPr>
          <p:grpSpPr>
            <a:xfrm>
              <a:off x="8670924" y="3298824"/>
              <a:ext cx="504825" cy="1800226"/>
              <a:chOff x="4229099" y="2819399"/>
              <a:chExt cx="504825" cy="1800226"/>
            </a:xfrm>
          </p:grpSpPr>
          <p:grpSp>
            <p:nvGrpSpPr>
              <p:cNvPr id="15" name="Group 14">
                <a:extLst>
                  <a:ext uri="{FF2B5EF4-FFF2-40B4-BE49-F238E27FC236}">
                    <a16:creationId xmlns:a16="http://schemas.microsoft.com/office/drawing/2014/main" id="{B74BF233-4845-9306-3829-516E25D511DF}"/>
                  </a:ext>
                </a:extLst>
              </p:cNvPr>
              <p:cNvGrpSpPr/>
              <p:nvPr/>
            </p:nvGrpSpPr>
            <p:grpSpPr>
              <a:xfrm>
                <a:off x="4229099" y="2819399"/>
                <a:ext cx="504825" cy="457200"/>
                <a:chOff x="5962649" y="1066799"/>
                <a:chExt cx="504825" cy="457200"/>
              </a:xfrm>
            </p:grpSpPr>
            <p:sp>
              <p:nvSpPr>
                <p:cNvPr id="16" name="Oval 15">
                  <a:extLst>
                    <a:ext uri="{FF2B5EF4-FFF2-40B4-BE49-F238E27FC236}">
                      <a16:creationId xmlns:a16="http://schemas.microsoft.com/office/drawing/2014/main" id="{C55AA6F7-F164-AA8F-F5D4-18985EAB4F14}"/>
                    </a:ext>
                  </a:extLst>
                </p:cNvPr>
                <p:cNvSpPr/>
                <p:nvPr/>
              </p:nvSpPr>
              <p:spPr>
                <a:xfrm>
                  <a:off x="5991224" y="1066799"/>
                  <a:ext cx="457200" cy="457200"/>
                </a:xfrm>
                <a:prstGeom prst="ellipse">
                  <a:avLst/>
                </a:prstGeom>
                <a:solidFill>
                  <a:schemeClr val="bg1"/>
                </a:solid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Calibri"/>
                  </a:endParaRPr>
                </a:p>
              </p:txBody>
            </p:sp>
            <p:sp>
              <p:nvSpPr>
                <p:cNvPr id="17" name="TextBox 16">
                  <a:extLst>
                    <a:ext uri="{FF2B5EF4-FFF2-40B4-BE49-F238E27FC236}">
                      <a16:creationId xmlns:a16="http://schemas.microsoft.com/office/drawing/2014/main" id="{D97F6139-DC3B-68E4-6C84-BBF0C62830A5}"/>
                    </a:ext>
                  </a:extLst>
                </p:cNvPr>
                <p:cNvSpPr txBox="1"/>
                <p:nvPr/>
              </p:nvSpPr>
              <p:spPr>
                <a:xfrm>
                  <a:off x="5962649" y="1104899"/>
                  <a:ext cx="50482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latin typeface="Avenir Next LT Pro"/>
                      <a:cs typeface="Calibri"/>
                    </a:rPr>
                    <a:t>30</a:t>
                  </a:r>
                  <a:endParaRPr lang="en-US" b="1">
                    <a:latin typeface="Avenir Next LT Pro"/>
                  </a:endParaRPr>
                </a:p>
              </p:txBody>
            </p:sp>
          </p:grpSp>
          <p:sp>
            <p:nvSpPr>
              <p:cNvPr id="18" name="Rectangle 17">
                <a:extLst>
                  <a:ext uri="{FF2B5EF4-FFF2-40B4-BE49-F238E27FC236}">
                    <a16:creationId xmlns:a16="http://schemas.microsoft.com/office/drawing/2014/main" id="{6A49CC10-154B-5136-7772-9826144801A9}"/>
                  </a:ext>
                </a:extLst>
              </p:cNvPr>
              <p:cNvSpPr/>
              <p:nvPr/>
            </p:nvSpPr>
            <p:spPr>
              <a:xfrm>
                <a:off x="4457699" y="3305175"/>
                <a:ext cx="47625" cy="131445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 name="Group 32">
              <a:extLst>
                <a:ext uri="{FF2B5EF4-FFF2-40B4-BE49-F238E27FC236}">
                  <a16:creationId xmlns:a16="http://schemas.microsoft.com/office/drawing/2014/main" id="{9E3D1EB8-9448-D611-553D-872412B7F9B3}"/>
                </a:ext>
              </a:extLst>
            </p:cNvPr>
            <p:cNvGrpSpPr/>
            <p:nvPr/>
          </p:nvGrpSpPr>
          <p:grpSpPr>
            <a:xfrm>
              <a:off x="1561873" y="4946645"/>
              <a:ext cx="5051651" cy="1323979"/>
              <a:chOff x="2063523" y="5038720"/>
              <a:chExt cx="5051651" cy="1323979"/>
            </a:xfrm>
          </p:grpSpPr>
          <p:grpSp>
            <p:nvGrpSpPr>
              <p:cNvPr id="23" name="Group 22">
                <a:extLst>
                  <a:ext uri="{FF2B5EF4-FFF2-40B4-BE49-F238E27FC236}">
                    <a16:creationId xmlns:a16="http://schemas.microsoft.com/office/drawing/2014/main" id="{4303D537-958A-AC3E-C317-3B057A239C7C}"/>
                  </a:ext>
                </a:extLst>
              </p:cNvPr>
              <p:cNvGrpSpPr/>
              <p:nvPr/>
            </p:nvGrpSpPr>
            <p:grpSpPr>
              <a:xfrm>
                <a:off x="2063523" y="5038723"/>
                <a:ext cx="2571749" cy="1323976"/>
                <a:chOff x="2063523" y="5038723"/>
                <a:chExt cx="2571749" cy="1323976"/>
              </a:xfrm>
            </p:grpSpPr>
            <p:pic>
              <p:nvPicPr>
                <p:cNvPr id="21" name="Picture 21">
                  <a:extLst>
                    <a:ext uri="{FF2B5EF4-FFF2-40B4-BE49-F238E27FC236}">
                      <a16:creationId xmlns:a16="http://schemas.microsoft.com/office/drawing/2014/main" id="{107799F1-5A89-5330-EB4C-0D90B2A32AF5}"/>
                    </a:ext>
                  </a:extLst>
                </p:cNvPr>
                <p:cNvPicPr>
                  <a:picLocks noChangeAspect="1"/>
                </p:cNvPicPr>
                <p:nvPr/>
              </p:nvPicPr>
              <p:blipFill>
                <a:blip r:embed="rId3"/>
                <a:stretch>
                  <a:fillRect/>
                </a:stretch>
              </p:blipFill>
              <p:spPr>
                <a:xfrm rot="5400000">
                  <a:off x="2063523" y="5038723"/>
                  <a:ext cx="1323975" cy="1323975"/>
                </a:xfrm>
                <a:prstGeom prst="rect">
                  <a:avLst/>
                </a:prstGeom>
              </p:spPr>
            </p:pic>
            <p:pic>
              <p:nvPicPr>
                <p:cNvPr id="22" name="Picture 21">
                  <a:extLst>
                    <a:ext uri="{FF2B5EF4-FFF2-40B4-BE49-F238E27FC236}">
                      <a16:creationId xmlns:a16="http://schemas.microsoft.com/office/drawing/2014/main" id="{F7F200E8-1C59-7A36-FEDA-E83EB436C9A6}"/>
                    </a:ext>
                  </a:extLst>
                </p:cNvPr>
                <p:cNvPicPr>
                  <a:picLocks noChangeAspect="1"/>
                </p:cNvPicPr>
                <p:nvPr/>
              </p:nvPicPr>
              <p:blipFill>
                <a:blip r:embed="rId3"/>
                <a:stretch>
                  <a:fillRect/>
                </a:stretch>
              </p:blipFill>
              <p:spPr>
                <a:xfrm rot="5400000">
                  <a:off x="3311297" y="5038724"/>
                  <a:ext cx="1323975" cy="1323975"/>
                </a:xfrm>
                <a:prstGeom prst="rect">
                  <a:avLst/>
                </a:prstGeom>
              </p:spPr>
            </p:pic>
          </p:grpSp>
          <p:grpSp>
            <p:nvGrpSpPr>
              <p:cNvPr id="24" name="Group 23">
                <a:extLst>
                  <a:ext uri="{FF2B5EF4-FFF2-40B4-BE49-F238E27FC236}">
                    <a16:creationId xmlns:a16="http://schemas.microsoft.com/office/drawing/2014/main" id="{C179BCEF-2EB5-D19B-5519-0A0D3697F623}"/>
                  </a:ext>
                </a:extLst>
              </p:cNvPr>
              <p:cNvGrpSpPr/>
              <p:nvPr/>
            </p:nvGrpSpPr>
            <p:grpSpPr>
              <a:xfrm>
                <a:off x="4543425" y="5038720"/>
                <a:ext cx="2571749" cy="1323977"/>
                <a:chOff x="2057401" y="5038720"/>
                <a:chExt cx="2571749" cy="1323977"/>
              </a:xfrm>
            </p:grpSpPr>
            <p:pic>
              <p:nvPicPr>
                <p:cNvPr id="26" name="Picture 25">
                  <a:extLst>
                    <a:ext uri="{FF2B5EF4-FFF2-40B4-BE49-F238E27FC236}">
                      <a16:creationId xmlns:a16="http://schemas.microsoft.com/office/drawing/2014/main" id="{A5E6E712-5A35-8D8E-6407-5F39ED306079}"/>
                    </a:ext>
                  </a:extLst>
                </p:cNvPr>
                <p:cNvPicPr>
                  <a:picLocks noChangeAspect="1"/>
                </p:cNvPicPr>
                <p:nvPr/>
              </p:nvPicPr>
              <p:blipFill>
                <a:blip r:embed="rId3"/>
                <a:stretch>
                  <a:fillRect/>
                </a:stretch>
              </p:blipFill>
              <p:spPr>
                <a:xfrm rot="5400000">
                  <a:off x="3305175" y="5038720"/>
                  <a:ext cx="1323975" cy="1323975"/>
                </a:xfrm>
                <a:prstGeom prst="rect">
                  <a:avLst/>
                </a:prstGeom>
              </p:spPr>
            </p:pic>
            <p:pic>
              <p:nvPicPr>
                <p:cNvPr id="25" name="Picture 21">
                  <a:extLst>
                    <a:ext uri="{FF2B5EF4-FFF2-40B4-BE49-F238E27FC236}">
                      <a16:creationId xmlns:a16="http://schemas.microsoft.com/office/drawing/2014/main" id="{7935212A-1B70-6A1B-9B25-80419CA45BDF}"/>
                    </a:ext>
                  </a:extLst>
                </p:cNvPr>
                <p:cNvPicPr>
                  <a:picLocks noChangeAspect="1"/>
                </p:cNvPicPr>
                <p:nvPr/>
              </p:nvPicPr>
              <p:blipFill>
                <a:blip r:embed="rId3"/>
                <a:stretch>
                  <a:fillRect/>
                </a:stretch>
              </p:blipFill>
              <p:spPr>
                <a:xfrm rot="5400000">
                  <a:off x="2057401" y="5038722"/>
                  <a:ext cx="1323975" cy="1323975"/>
                </a:xfrm>
                <a:prstGeom prst="rect">
                  <a:avLst/>
                </a:prstGeom>
              </p:spPr>
            </p:pic>
          </p:grpSp>
        </p:grpSp>
        <p:grpSp>
          <p:nvGrpSpPr>
            <p:cNvPr id="7" name="Groupe 6">
              <a:extLst>
                <a:ext uri="{FF2B5EF4-FFF2-40B4-BE49-F238E27FC236}">
                  <a16:creationId xmlns:a16="http://schemas.microsoft.com/office/drawing/2014/main" id="{9F53490B-3C93-C1FA-81E2-181A61F02D1C}"/>
                </a:ext>
              </a:extLst>
            </p:cNvPr>
            <p:cNvGrpSpPr/>
            <p:nvPr/>
          </p:nvGrpSpPr>
          <p:grpSpPr>
            <a:xfrm flipH="1">
              <a:off x="9598843" y="4219985"/>
              <a:ext cx="1867354" cy="1763485"/>
              <a:chOff x="2148114" y="3327400"/>
              <a:chExt cx="1799771" cy="1763485"/>
            </a:xfrm>
          </p:grpSpPr>
          <p:pic>
            <p:nvPicPr>
              <p:cNvPr id="5" name="Image 5">
                <a:extLst>
                  <a:ext uri="{FF2B5EF4-FFF2-40B4-BE49-F238E27FC236}">
                    <a16:creationId xmlns:a16="http://schemas.microsoft.com/office/drawing/2014/main" id="{DFA0E155-D7E5-5783-0418-D4664CCC5ABD}"/>
                  </a:ext>
                </a:extLst>
              </p:cNvPr>
              <p:cNvPicPr>
                <a:picLocks noChangeAspect="1"/>
              </p:cNvPicPr>
              <p:nvPr/>
            </p:nvPicPr>
            <p:blipFill>
              <a:blip r:embed="rId4"/>
              <a:stretch>
                <a:fillRect/>
              </a:stretch>
            </p:blipFill>
            <p:spPr>
              <a:xfrm>
                <a:off x="2148114" y="3327400"/>
                <a:ext cx="1799771" cy="1763485"/>
              </a:xfrm>
              <a:prstGeom prst="rect">
                <a:avLst/>
              </a:prstGeom>
            </p:spPr>
          </p:pic>
          <p:pic>
            <p:nvPicPr>
              <p:cNvPr id="6" name="Image 6">
                <a:extLst>
                  <a:ext uri="{FF2B5EF4-FFF2-40B4-BE49-F238E27FC236}">
                    <a16:creationId xmlns:a16="http://schemas.microsoft.com/office/drawing/2014/main" id="{379844D0-5FEB-D272-3CF8-C73950A9B02B}"/>
                  </a:ext>
                </a:extLst>
              </p:cNvPr>
              <p:cNvPicPr>
                <a:picLocks noChangeAspect="1"/>
              </p:cNvPicPr>
              <p:nvPr/>
            </p:nvPicPr>
            <p:blipFill>
              <a:blip r:embed="rId5"/>
              <a:stretch>
                <a:fillRect/>
              </a:stretch>
            </p:blipFill>
            <p:spPr>
              <a:xfrm>
                <a:off x="3047395" y="4094388"/>
                <a:ext cx="243115" cy="302080"/>
              </a:xfrm>
              <a:prstGeom prst="rect">
                <a:avLst/>
              </a:prstGeom>
            </p:spPr>
          </p:pic>
        </p:grpSp>
        <p:grpSp>
          <p:nvGrpSpPr>
            <p:cNvPr id="36" name="Group 35">
              <a:extLst>
                <a:ext uri="{FF2B5EF4-FFF2-40B4-BE49-F238E27FC236}">
                  <a16:creationId xmlns:a16="http://schemas.microsoft.com/office/drawing/2014/main" id="{8DB9AD16-E7D1-7485-9B50-B24D874671A0}"/>
                </a:ext>
              </a:extLst>
            </p:cNvPr>
            <p:cNvGrpSpPr/>
            <p:nvPr/>
          </p:nvGrpSpPr>
          <p:grpSpPr>
            <a:xfrm>
              <a:off x="4727575" y="3289300"/>
              <a:ext cx="704850" cy="457200"/>
              <a:chOff x="3190875" y="2152650"/>
              <a:chExt cx="704850" cy="457200"/>
            </a:xfrm>
          </p:grpSpPr>
          <p:sp>
            <p:nvSpPr>
              <p:cNvPr id="3" name="Hexagon 2">
                <a:extLst>
                  <a:ext uri="{FF2B5EF4-FFF2-40B4-BE49-F238E27FC236}">
                    <a16:creationId xmlns:a16="http://schemas.microsoft.com/office/drawing/2014/main" id="{AD75E7C6-850D-DD59-5176-87DECA4D769B}"/>
                  </a:ext>
                </a:extLst>
              </p:cNvPr>
              <p:cNvSpPr/>
              <p:nvPr/>
            </p:nvSpPr>
            <p:spPr>
              <a:xfrm>
                <a:off x="3286125" y="2152650"/>
                <a:ext cx="504825" cy="457200"/>
              </a:xfrm>
              <a:prstGeom prst="hexagon">
                <a:avLst/>
              </a:prstGeom>
              <a:solidFill>
                <a:srgbClr val="FF000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2CFA61A2-84E0-3D2A-0249-00931D39D51C}"/>
                  </a:ext>
                </a:extLst>
              </p:cNvPr>
              <p:cNvSpPr txBox="1"/>
              <p:nvPr/>
            </p:nvSpPr>
            <p:spPr>
              <a:xfrm>
                <a:off x="3190875" y="2257424"/>
                <a:ext cx="704850" cy="261610"/>
              </a:xfrm>
              <a:prstGeom prst="rect">
                <a:avLst/>
              </a:prstGeom>
              <a:noFill/>
              <a:ln w="57150">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100" b="1">
                    <a:solidFill>
                      <a:schemeClr val="bg1"/>
                    </a:solidFill>
                    <a:latin typeface="Avenir Next LT Pro"/>
                    <a:cs typeface="Calibri"/>
                  </a:rPr>
                  <a:t>STOP</a:t>
                </a:r>
                <a:endParaRPr lang="en-US" sz="1100" b="1">
                  <a:solidFill>
                    <a:schemeClr val="bg1"/>
                  </a:solidFill>
                  <a:latin typeface="Avenir Next LT Pro"/>
                </a:endParaRPr>
              </a:p>
            </p:txBody>
          </p:sp>
        </p:grpSp>
        <p:sp>
          <p:nvSpPr>
            <p:cNvPr id="39" name="Rectangle 38">
              <a:extLst>
                <a:ext uri="{FF2B5EF4-FFF2-40B4-BE49-F238E27FC236}">
                  <a16:creationId xmlns:a16="http://schemas.microsoft.com/office/drawing/2014/main" id="{C0A464EF-FCD4-17BB-9860-4FEE533B6132}"/>
                </a:ext>
              </a:extLst>
            </p:cNvPr>
            <p:cNvSpPr/>
            <p:nvPr/>
          </p:nvSpPr>
          <p:spPr>
            <a:xfrm>
              <a:off x="5060949" y="3784600"/>
              <a:ext cx="47625" cy="131445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0" name="Group 49">
              <a:extLst>
                <a:ext uri="{FF2B5EF4-FFF2-40B4-BE49-F238E27FC236}">
                  <a16:creationId xmlns:a16="http://schemas.microsoft.com/office/drawing/2014/main" id="{B6F38D20-51B2-B260-F079-92BECCB47BEE}"/>
                </a:ext>
              </a:extLst>
            </p:cNvPr>
            <p:cNvGrpSpPr/>
            <p:nvPr/>
          </p:nvGrpSpPr>
          <p:grpSpPr>
            <a:xfrm>
              <a:off x="7000833" y="5098301"/>
              <a:ext cx="845128" cy="1037830"/>
              <a:chOff x="5630882" y="5723900"/>
              <a:chExt cx="845128" cy="1037830"/>
            </a:xfrm>
          </p:grpSpPr>
          <p:grpSp>
            <p:nvGrpSpPr>
              <p:cNvPr id="47" name="Group 46">
                <a:extLst>
                  <a:ext uri="{FF2B5EF4-FFF2-40B4-BE49-F238E27FC236}">
                    <a16:creationId xmlns:a16="http://schemas.microsoft.com/office/drawing/2014/main" id="{C464BBC9-131E-AA40-717F-2B28192A938A}"/>
                  </a:ext>
                </a:extLst>
              </p:cNvPr>
              <p:cNvGrpSpPr/>
              <p:nvPr/>
            </p:nvGrpSpPr>
            <p:grpSpPr>
              <a:xfrm>
                <a:off x="5630882" y="5937656"/>
                <a:ext cx="801585" cy="824074"/>
                <a:chOff x="5294415" y="5878279"/>
                <a:chExt cx="801585" cy="824074"/>
              </a:xfrm>
            </p:grpSpPr>
            <p:grpSp>
              <p:nvGrpSpPr>
                <p:cNvPr id="43" name="Group 42">
                  <a:extLst>
                    <a:ext uri="{FF2B5EF4-FFF2-40B4-BE49-F238E27FC236}">
                      <a16:creationId xmlns:a16="http://schemas.microsoft.com/office/drawing/2014/main" id="{82BFB978-4D74-EE73-28B3-390365719341}"/>
                    </a:ext>
                  </a:extLst>
                </p:cNvPr>
                <p:cNvGrpSpPr/>
                <p:nvPr/>
              </p:nvGrpSpPr>
              <p:grpSpPr>
                <a:xfrm>
                  <a:off x="5393377" y="5878279"/>
                  <a:ext cx="702623" cy="378750"/>
                  <a:chOff x="6353299" y="3097473"/>
                  <a:chExt cx="702623" cy="378750"/>
                </a:xfrm>
              </p:grpSpPr>
              <p:sp>
                <p:nvSpPr>
                  <p:cNvPr id="41" name="Parallelogram 40">
                    <a:extLst>
                      <a:ext uri="{FF2B5EF4-FFF2-40B4-BE49-F238E27FC236}">
                        <a16:creationId xmlns:a16="http://schemas.microsoft.com/office/drawing/2014/main" id="{B04FDF12-9E2C-8963-E752-9B030004AF68}"/>
                      </a:ext>
                    </a:extLst>
                  </p:cNvPr>
                  <p:cNvSpPr/>
                  <p:nvPr/>
                </p:nvSpPr>
                <p:spPr>
                  <a:xfrm>
                    <a:off x="6412676" y="3097473"/>
                    <a:ext cx="643246" cy="151140"/>
                  </a:xfrm>
                  <a:prstGeom prst="parallelogram">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Parallelogram 41">
                    <a:extLst>
                      <a:ext uri="{FF2B5EF4-FFF2-40B4-BE49-F238E27FC236}">
                        <a16:creationId xmlns:a16="http://schemas.microsoft.com/office/drawing/2014/main" id="{F7EBDE1D-B71B-E236-1D5C-1648A40F84A0}"/>
                      </a:ext>
                    </a:extLst>
                  </p:cNvPr>
                  <p:cNvSpPr/>
                  <p:nvPr/>
                </p:nvSpPr>
                <p:spPr>
                  <a:xfrm>
                    <a:off x="6353299" y="3325083"/>
                    <a:ext cx="643246" cy="151140"/>
                  </a:xfrm>
                  <a:prstGeom prst="parallelogram">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4" name="Group 43">
                  <a:extLst>
                    <a:ext uri="{FF2B5EF4-FFF2-40B4-BE49-F238E27FC236}">
                      <a16:creationId xmlns:a16="http://schemas.microsoft.com/office/drawing/2014/main" id="{BA905115-5A2B-79DE-5448-B5BF537B1496}"/>
                    </a:ext>
                  </a:extLst>
                </p:cNvPr>
                <p:cNvGrpSpPr/>
                <p:nvPr/>
              </p:nvGrpSpPr>
              <p:grpSpPr>
                <a:xfrm>
                  <a:off x="5294415" y="6333499"/>
                  <a:ext cx="692727" cy="368854"/>
                  <a:chOff x="6363195" y="3097473"/>
                  <a:chExt cx="692727" cy="368854"/>
                </a:xfrm>
              </p:grpSpPr>
              <p:sp>
                <p:nvSpPr>
                  <p:cNvPr id="45" name="Parallelogram 44">
                    <a:extLst>
                      <a:ext uri="{FF2B5EF4-FFF2-40B4-BE49-F238E27FC236}">
                        <a16:creationId xmlns:a16="http://schemas.microsoft.com/office/drawing/2014/main" id="{BFA95BFE-BEC9-073E-7F76-2B2273E97EB1}"/>
                      </a:ext>
                    </a:extLst>
                  </p:cNvPr>
                  <p:cNvSpPr/>
                  <p:nvPr/>
                </p:nvSpPr>
                <p:spPr>
                  <a:xfrm>
                    <a:off x="6412676" y="3097473"/>
                    <a:ext cx="643246" cy="151140"/>
                  </a:xfrm>
                  <a:prstGeom prst="parallelogram">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Parallelogram 45">
                    <a:extLst>
                      <a:ext uri="{FF2B5EF4-FFF2-40B4-BE49-F238E27FC236}">
                        <a16:creationId xmlns:a16="http://schemas.microsoft.com/office/drawing/2014/main" id="{D3A2B176-F3AB-E85D-6C56-61E04F33992E}"/>
                      </a:ext>
                    </a:extLst>
                  </p:cNvPr>
                  <p:cNvSpPr/>
                  <p:nvPr/>
                </p:nvSpPr>
                <p:spPr>
                  <a:xfrm>
                    <a:off x="6363195" y="3315187"/>
                    <a:ext cx="643246" cy="151140"/>
                  </a:xfrm>
                  <a:prstGeom prst="parallelogram">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49" name="Parallelogram 48">
                <a:extLst>
                  <a:ext uri="{FF2B5EF4-FFF2-40B4-BE49-F238E27FC236}">
                    <a16:creationId xmlns:a16="http://schemas.microsoft.com/office/drawing/2014/main" id="{A33B1E92-6D5B-C67A-3C21-79F6B212DFD2}"/>
                  </a:ext>
                </a:extLst>
              </p:cNvPr>
              <p:cNvSpPr/>
              <p:nvPr/>
            </p:nvSpPr>
            <p:spPr>
              <a:xfrm>
                <a:off x="5832764" y="5723900"/>
                <a:ext cx="643246" cy="151140"/>
              </a:xfrm>
              <a:prstGeom prst="parallelogram">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Rectangle 7">
              <a:extLst>
                <a:ext uri="{FF2B5EF4-FFF2-40B4-BE49-F238E27FC236}">
                  <a16:creationId xmlns:a16="http://schemas.microsoft.com/office/drawing/2014/main" id="{A3A12C67-1203-806F-2E19-BA4BD6D892FF}"/>
                </a:ext>
              </a:extLst>
            </p:cNvPr>
            <p:cNvSpPr/>
            <p:nvPr/>
          </p:nvSpPr>
          <p:spPr>
            <a:xfrm>
              <a:off x="1784349" y="3784600"/>
              <a:ext cx="47625" cy="131445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7">
              <a:extLst>
                <a:ext uri="{FF2B5EF4-FFF2-40B4-BE49-F238E27FC236}">
                  <a16:creationId xmlns:a16="http://schemas.microsoft.com/office/drawing/2014/main" id="{12819CBC-4DB7-DEA7-AEA9-8530B8A6F98C}"/>
                </a:ext>
              </a:extLst>
            </p:cNvPr>
            <p:cNvPicPr>
              <a:picLocks noChangeAspect="1"/>
            </p:cNvPicPr>
            <p:nvPr/>
          </p:nvPicPr>
          <p:blipFill>
            <a:blip r:embed="rId6"/>
            <a:stretch>
              <a:fillRect/>
            </a:stretch>
          </p:blipFill>
          <p:spPr>
            <a:xfrm>
              <a:off x="1565275" y="3336925"/>
              <a:ext cx="495300" cy="495300"/>
            </a:xfrm>
            <a:prstGeom prst="rect">
              <a:avLst/>
            </a:prstGeom>
          </p:spPr>
        </p:pic>
      </p:grpSp>
      <p:sp>
        <p:nvSpPr>
          <p:cNvPr id="53" name="Rectangle 52">
            <a:extLst>
              <a:ext uri="{FF2B5EF4-FFF2-40B4-BE49-F238E27FC236}">
                <a16:creationId xmlns:a16="http://schemas.microsoft.com/office/drawing/2014/main" id="{9FCB8B32-3588-E32D-FC1A-D41B9A3E24EF}"/>
              </a:ext>
            </a:extLst>
          </p:cNvPr>
          <p:cNvSpPr/>
          <p:nvPr/>
        </p:nvSpPr>
        <p:spPr>
          <a:xfrm>
            <a:off x="1" y="-7895"/>
            <a:ext cx="641046" cy="68658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54" name="Image 121">
            <a:extLst>
              <a:ext uri="{FF2B5EF4-FFF2-40B4-BE49-F238E27FC236}">
                <a16:creationId xmlns:a16="http://schemas.microsoft.com/office/drawing/2014/main" id="{FBEF835D-D951-F879-57EC-D88334398C23}"/>
              </a:ext>
            </a:extLst>
          </p:cNvPr>
          <p:cNvPicPr>
            <a:picLocks noChangeAspect="1"/>
          </p:cNvPicPr>
          <p:nvPr/>
        </p:nvPicPr>
        <p:blipFill>
          <a:blip r:embed="rId7"/>
          <a:stretch>
            <a:fillRect/>
          </a:stretch>
        </p:blipFill>
        <p:spPr>
          <a:xfrm>
            <a:off x="103382" y="1418240"/>
            <a:ext cx="455442" cy="429473"/>
          </a:xfrm>
          <a:prstGeom prst="rect">
            <a:avLst/>
          </a:prstGeom>
        </p:spPr>
      </p:pic>
      <p:pic>
        <p:nvPicPr>
          <p:cNvPr id="55" name="Image 10">
            <a:extLst>
              <a:ext uri="{FF2B5EF4-FFF2-40B4-BE49-F238E27FC236}">
                <a16:creationId xmlns:a16="http://schemas.microsoft.com/office/drawing/2014/main" id="{43685EA4-9F9A-E048-C4CF-3C95924CB949}"/>
              </a:ext>
            </a:extLst>
          </p:cNvPr>
          <p:cNvPicPr>
            <a:picLocks noChangeAspect="1"/>
          </p:cNvPicPr>
          <p:nvPr/>
        </p:nvPicPr>
        <p:blipFill>
          <a:blip r:embed="rId8">
            <a:duotone>
              <a:schemeClr val="bg2">
                <a:shade val="45000"/>
                <a:satMod val="135000"/>
              </a:schemeClr>
              <a:prstClr val="white"/>
            </a:duotone>
          </a:blip>
          <a:stretch>
            <a:fillRect/>
          </a:stretch>
        </p:blipFill>
        <p:spPr>
          <a:xfrm>
            <a:off x="77675" y="3850509"/>
            <a:ext cx="464525" cy="443312"/>
          </a:xfrm>
          <a:prstGeom prst="rect">
            <a:avLst/>
          </a:prstGeom>
        </p:spPr>
      </p:pic>
      <p:pic>
        <p:nvPicPr>
          <p:cNvPr id="56" name="Image 124" descr="Une image contenant texte&#10;&#10;Description générée automatiquement">
            <a:extLst>
              <a:ext uri="{FF2B5EF4-FFF2-40B4-BE49-F238E27FC236}">
                <a16:creationId xmlns:a16="http://schemas.microsoft.com/office/drawing/2014/main" id="{1F1BF7F3-9E1C-30EA-9DF5-3134640A5792}"/>
              </a:ext>
            </a:extLst>
          </p:cNvPr>
          <p:cNvPicPr>
            <a:picLocks noChangeAspect="1"/>
          </p:cNvPicPr>
          <p:nvPr/>
        </p:nvPicPr>
        <p:blipFill>
          <a:blip r:embed="rId9"/>
          <a:stretch>
            <a:fillRect/>
          </a:stretch>
        </p:blipFill>
        <p:spPr>
          <a:xfrm>
            <a:off x="160156" y="5068236"/>
            <a:ext cx="320732" cy="396333"/>
          </a:xfrm>
          <a:prstGeom prst="rect">
            <a:avLst/>
          </a:prstGeom>
        </p:spPr>
      </p:pic>
      <p:pic>
        <p:nvPicPr>
          <p:cNvPr id="57" name="Picture 2">
            <a:extLst>
              <a:ext uri="{FF2B5EF4-FFF2-40B4-BE49-F238E27FC236}">
                <a16:creationId xmlns:a16="http://schemas.microsoft.com/office/drawing/2014/main" id="{5F962A55-3488-5654-28C6-B56ED03ECD96}"/>
              </a:ext>
            </a:extLst>
          </p:cNvPr>
          <p:cNvPicPr>
            <a:picLocks noChangeAspect="1"/>
          </p:cNvPicPr>
          <p:nvPr/>
        </p:nvPicPr>
        <p:blipFill>
          <a:blip r:embed="rId10"/>
          <a:stretch>
            <a:fillRect/>
          </a:stretch>
        </p:blipFill>
        <p:spPr>
          <a:xfrm>
            <a:off x="87388" y="6236245"/>
            <a:ext cx="464525" cy="472941"/>
          </a:xfrm>
          <a:prstGeom prst="rect">
            <a:avLst/>
          </a:prstGeom>
        </p:spPr>
      </p:pic>
      <p:pic>
        <p:nvPicPr>
          <p:cNvPr id="58" name="Image 2">
            <a:extLst>
              <a:ext uri="{FF2B5EF4-FFF2-40B4-BE49-F238E27FC236}">
                <a16:creationId xmlns:a16="http://schemas.microsoft.com/office/drawing/2014/main" id="{7062074B-F634-6E74-A596-0ED41720E38E}"/>
              </a:ext>
            </a:extLst>
          </p:cNvPr>
          <p:cNvPicPr>
            <a:picLocks noChangeAspect="1"/>
          </p:cNvPicPr>
          <p:nvPr/>
        </p:nvPicPr>
        <p:blipFill>
          <a:blip r:embed="rId11"/>
          <a:stretch>
            <a:fillRect/>
          </a:stretch>
        </p:blipFill>
        <p:spPr>
          <a:xfrm>
            <a:off x="63762" y="116006"/>
            <a:ext cx="492361" cy="464139"/>
          </a:xfrm>
          <a:prstGeom prst="rect">
            <a:avLst/>
          </a:prstGeom>
        </p:spPr>
      </p:pic>
      <p:sp>
        <p:nvSpPr>
          <p:cNvPr id="59" name="Ellipse 58">
            <a:extLst>
              <a:ext uri="{FF2B5EF4-FFF2-40B4-BE49-F238E27FC236}">
                <a16:creationId xmlns:a16="http://schemas.microsoft.com/office/drawing/2014/main" id="{66AFD5E7-A825-7CEA-6846-704AEE1AC608}"/>
              </a:ext>
            </a:extLst>
          </p:cNvPr>
          <p:cNvSpPr/>
          <p:nvPr/>
        </p:nvSpPr>
        <p:spPr>
          <a:xfrm>
            <a:off x="0" y="2280622"/>
            <a:ext cx="1091258" cy="10993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60" name="Image 78">
            <a:extLst>
              <a:ext uri="{FF2B5EF4-FFF2-40B4-BE49-F238E27FC236}">
                <a16:creationId xmlns:a16="http://schemas.microsoft.com/office/drawing/2014/main" id="{0C13DDC7-ACD9-FD82-7430-0C119D7DEFE8}"/>
              </a:ext>
            </a:extLst>
          </p:cNvPr>
          <p:cNvPicPr>
            <a:picLocks noChangeAspect="1"/>
          </p:cNvPicPr>
          <p:nvPr/>
        </p:nvPicPr>
        <p:blipFill>
          <a:blip r:embed="rId12"/>
          <a:stretch>
            <a:fillRect/>
          </a:stretch>
        </p:blipFill>
        <p:spPr>
          <a:xfrm>
            <a:off x="162984" y="2470150"/>
            <a:ext cx="742951" cy="721784"/>
          </a:xfrm>
          <a:prstGeom prst="rect">
            <a:avLst/>
          </a:prstGeom>
        </p:spPr>
      </p:pic>
      <p:sp>
        <p:nvSpPr>
          <p:cNvPr id="61" name="Espace réservé du numéro de diapositive 14">
            <a:extLst>
              <a:ext uri="{FF2B5EF4-FFF2-40B4-BE49-F238E27FC236}">
                <a16:creationId xmlns:a16="http://schemas.microsoft.com/office/drawing/2014/main" id="{9AC8980C-84F3-0B67-904A-55E97817F5EC}"/>
              </a:ext>
            </a:extLst>
          </p:cNvPr>
          <p:cNvSpPr>
            <a:spLocks noGrp="1"/>
          </p:cNvSpPr>
          <p:nvPr/>
        </p:nvSpPr>
        <p:spPr>
          <a:xfrm>
            <a:off x="8610600"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12</a:t>
            </a:fld>
            <a:endParaRPr lang="fr-FR" sz="2000" b="1">
              <a:latin typeface="Avenir Next LT Pro"/>
            </a:endParaRPr>
          </a:p>
        </p:txBody>
      </p:sp>
      <p:cxnSp>
        <p:nvCxnSpPr>
          <p:cNvPr id="62" name="Connecteur droit avec flèche 61">
            <a:extLst>
              <a:ext uri="{FF2B5EF4-FFF2-40B4-BE49-F238E27FC236}">
                <a16:creationId xmlns:a16="http://schemas.microsoft.com/office/drawing/2014/main" id="{DD79B7AA-9961-9529-E09E-66D2D2CE30C7}"/>
              </a:ext>
            </a:extLst>
          </p:cNvPr>
          <p:cNvCxnSpPr/>
          <p:nvPr/>
        </p:nvCxnSpPr>
        <p:spPr>
          <a:xfrm flipV="1">
            <a:off x="1774739" y="856220"/>
            <a:ext cx="8637371" cy="2059"/>
          </a:xfrm>
          <a:prstGeom prst="straightConnector1">
            <a:avLst/>
          </a:prstGeom>
        </p:spPr>
        <p:style>
          <a:lnRef idx="1">
            <a:schemeClr val="accent1"/>
          </a:lnRef>
          <a:fillRef idx="0">
            <a:schemeClr val="accent1"/>
          </a:fillRef>
          <a:effectRef idx="0">
            <a:schemeClr val="accent1"/>
          </a:effectRef>
          <a:fontRef idx="minor">
            <a:schemeClr val="tx1"/>
          </a:fontRef>
        </p:style>
      </p:cxnSp>
      <p:sp>
        <p:nvSpPr>
          <p:cNvPr id="63" name="TextBox 4">
            <a:extLst>
              <a:ext uri="{FF2B5EF4-FFF2-40B4-BE49-F238E27FC236}">
                <a16:creationId xmlns:a16="http://schemas.microsoft.com/office/drawing/2014/main" id="{0D548931-8FEE-59BB-AD63-E1DB60E9E53B}"/>
              </a:ext>
            </a:extLst>
          </p:cNvPr>
          <p:cNvSpPr txBox="1"/>
          <p:nvPr/>
        </p:nvSpPr>
        <p:spPr>
          <a:xfrm>
            <a:off x="2187552" y="137137"/>
            <a:ext cx="7822477" cy="646331"/>
          </a:xfrm>
          <a:prstGeom prst="rect">
            <a:avLst/>
          </a:prstGeom>
          <a:ln>
            <a:noFill/>
          </a:ln>
        </p:spPr>
        <p:style>
          <a:lnRef idx="2">
            <a:schemeClr val="accent6"/>
          </a:lnRef>
          <a:fillRef idx="1">
            <a:schemeClr val="lt1"/>
          </a:fillRef>
          <a:effectRef idx="0">
            <a:schemeClr val="accent6"/>
          </a:effectRef>
          <a:fontRef idx="minor">
            <a:schemeClr val="dk1"/>
          </a:fontRef>
        </p:style>
        <p:txBody>
          <a:bodyPr wrap="square" lIns="91440" tIns="45720" rIns="91440" bIns="45720" rtlCol="0" anchor="t">
            <a:spAutoFit/>
          </a:bodyPr>
          <a:lstStyle/>
          <a:p>
            <a:pPr algn="ctr">
              <a:defRPr/>
            </a:pPr>
            <a:r>
              <a:rPr lang="fr-FR" sz="3600">
                <a:solidFill>
                  <a:schemeClr val="tx2"/>
                </a:solidFill>
                <a:latin typeface="Avenir Next LT Pro"/>
                <a:cs typeface="Calibri"/>
              </a:rPr>
              <a:t>PRIORITISATION</a:t>
            </a:r>
          </a:p>
        </p:txBody>
      </p:sp>
      <p:pic>
        <p:nvPicPr>
          <p:cNvPr id="11" name="Image 26" descr="Une image contenant ciel nocturne&#10;&#10;Description générée automatiquement">
            <a:extLst>
              <a:ext uri="{FF2B5EF4-FFF2-40B4-BE49-F238E27FC236}">
                <a16:creationId xmlns:a16="http://schemas.microsoft.com/office/drawing/2014/main" id="{CF517193-3E2C-2255-0C8F-7FF52E9234BD}"/>
              </a:ext>
            </a:extLst>
          </p:cNvPr>
          <p:cNvPicPr>
            <a:picLocks noChangeAspect="1"/>
          </p:cNvPicPr>
          <p:nvPr/>
        </p:nvPicPr>
        <p:blipFill>
          <a:blip r:embed="rId13"/>
          <a:stretch>
            <a:fillRect/>
          </a:stretch>
        </p:blipFill>
        <p:spPr>
          <a:xfrm rot="-660000" flipH="1">
            <a:off x="6911219" y="4295019"/>
            <a:ext cx="836990" cy="977296"/>
          </a:xfrm>
          <a:prstGeom prst="rect">
            <a:avLst/>
          </a:prstGeom>
        </p:spPr>
      </p:pic>
    </p:spTree>
    <p:extLst>
      <p:ext uri="{BB962C8B-B14F-4D97-AF65-F5344CB8AC3E}">
        <p14:creationId xmlns:p14="http://schemas.microsoft.com/office/powerpoint/2010/main" val="15490514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9F808A38-2DCC-4C55-BD0B-D4536C765AF8}"/>
              </a:ext>
            </a:extLst>
          </p:cNvPr>
          <p:cNvSpPr/>
          <p:nvPr/>
        </p:nvSpPr>
        <p:spPr>
          <a:xfrm>
            <a:off x="3578411" y="3284847"/>
            <a:ext cx="7204814" cy="181802"/>
          </a:xfrm>
          <a:prstGeom prst="rect">
            <a:avLst/>
          </a:prstGeom>
          <a:solidFill>
            <a:srgbClr val="FEE1A1">
              <a:alpha val="65098"/>
            </a:srgbClr>
          </a:solidFill>
          <a:ln>
            <a:solidFill>
              <a:schemeClr val="accent5">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C98B02"/>
              </a:solidFill>
            </a:endParaRPr>
          </a:p>
        </p:txBody>
      </p:sp>
      <p:sp>
        <p:nvSpPr>
          <p:cNvPr id="10" name="Espace réservé du numéro de diapositive 5">
            <a:extLst>
              <a:ext uri="{FF2B5EF4-FFF2-40B4-BE49-F238E27FC236}">
                <a16:creationId xmlns:a16="http://schemas.microsoft.com/office/drawing/2014/main" id="{366283C9-7833-C91E-890F-49B0B1BB6D77}"/>
              </a:ext>
            </a:extLst>
          </p:cNvPr>
          <p:cNvSpPr>
            <a:spLocks noGrp="1"/>
          </p:cNvSpPr>
          <p:nvPr/>
        </p:nvSpPr>
        <p:spPr>
          <a:xfrm>
            <a:off x="10948086"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13</a:t>
            </a:fld>
            <a:endParaRPr lang="fr-FR" sz="2000" b="1">
              <a:latin typeface="Avenir Next LT Pro"/>
              <a:cs typeface="Calibri"/>
            </a:endParaRPr>
          </a:p>
        </p:txBody>
      </p:sp>
      <p:sp>
        <p:nvSpPr>
          <p:cNvPr id="98" name="TextBox 4">
            <a:extLst>
              <a:ext uri="{FF2B5EF4-FFF2-40B4-BE49-F238E27FC236}">
                <a16:creationId xmlns:a16="http://schemas.microsoft.com/office/drawing/2014/main" id="{B013B359-2B44-FA94-AC64-8F3889B416D8}"/>
              </a:ext>
            </a:extLst>
          </p:cNvPr>
          <p:cNvSpPr txBox="1"/>
          <p:nvPr/>
        </p:nvSpPr>
        <p:spPr>
          <a:xfrm>
            <a:off x="2610885" y="112946"/>
            <a:ext cx="6975811" cy="646331"/>
          </a:xfrm>
          <a:prstGeom prst="rect">
            <a:avLst/>
          </a:prstGeom>
          <a:ln>
            <a:noFill/>
          </a:ln>
        </p:spPr>
        <p:style>
          <a:lnRef idx="2">
            <a:schemeClr val="accent6"/>
          </a:lnRef>
          <a:fillRef idx="1">
            <a:schemeClr val="lt1"/>
          </a:fillRef>
          <a:effectRef idx="0">
            <a:schemeClr val="accent6"/>
          </a:effectRef>
          <a:fontRef idx="minor">
            <a:schemeClr val="dk1"/>
          </a:fontRef>
        </p:style>
        <p:txBody>
          <a:bodyPr wrap="square" lIns="91440" tIns="45720" rIns="91440" bIns="45720" rtlCol="0" anchor="t">
            <a:spAutoFit/>
          </a:bodyPr>
          <a:lstStyle/>
          <a:p>
            <a:pPr algn="ctr">
              <a:defRPr/>
            </a:pPr>
            <a:r>
              <a:rPr lang="fr-FR" sz="3600">
                <a:solidFill>
                  <a:schemeClr val="tx2"/>
                </a:solidFill>
                <a:latin typeface="Avenir Next LT Pro"/>
                <a:cs typeface="Calibri"/>
              </a:rPr>
              <a:t>ORGANIZATION OF SPRINT 2</a:t>
            </a:r>
          </a:p>
        </p:txBody>
      </p:sp>
      <p:cxnSp>
        <p:nvCxnSpPr>
          <p:cNvPr id="101" name="Connecteur droit avec flèche 100">
            <a:extLst>
              <a:ext uri="{FF2B5EF4-FFF2-40B4-BE49-F238E27FC236}">
                <a16:creationId xmlns:a16="http://schemas.microsoft.com/office/drawing/2014/main" id="{65369928-E398-15BA-C152-008AE731261C}"/>
              </a:ext>
            </a:extLst>
          </p:cNvPr>
          <p:cNvCxnSpPr/>
          <p:nvPr/>
        </p:nvCxnSpPr>
        <p:spPr>
          <a:xfrm flipV="1">
            <a:off x="1774739" y="856220"/>
            <a:ext cx="8637371" cy="2059"/>
          </a:xfrm>
          <a:prstGeom prst="straightConnector1">
            <a:avLst/>
          </a:prstGeom>
        </p:spPr>
        <p:style>
          <a:lnRef idx="1">
            <a:schemeClr val="accent1"/>
          </a:lnRef>
          <a:fillRef idx="0">
            <a:schemeClr val="accent1"/>
          </a:fillRef>
          <a:effectRef idx="0">
            <a:schemeClr val="accent1"/>
          </a:effectRef>
          <a:fontRef idx="minor">
            <a:schemeClr val="tx1"/>
          </a:fontRef>
        </p:style>
      </p:cxnSp>
      <p:sp>
        <p:nvSpPr>
          <p:cNvPr id="16" name="Espace réservé du numéro de diapositive 14">
            <a:extLst>
              <a:ext uri="{FF2B5EF4-FFF2-40B4-BE49-F238E27FC236}">
                <a16:creationId xmlns:a16="http://schemas.microsoft.com/office/drawing/2014/main" id="{A9AEAC3F-A2D1-9AD0-C452-5A865293EF64}"/>
              </a:ext>
            </a:extLst>
          </p:cNvPr>
          <p:cNvSpPr>
            <a:spLocks noGrp="1"/>
          </p:cNvSpPr>
          <p:nvPr/>
        </p:nvSpPr>
        <p:spPr>
          <a:xfrm>
            <a:off x="8610600"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13</a:t>
            </a:fld>
            <a:endParaRPr lang="fr-FR" sz="2000" b="1">
              <a:latin typeface="Avenir Next LT Pro"/>
            </a:endParaRPr>
          </a:p>
        </p:txBody>
      </p:sp>
      <p:graphicFrame>
        <p:nvGraphicFramePr>
          <p:cNvPr id="4" name="Tableau 4">
            <a:extLst>
              <a:ext uri="{FF2B5EF4-FFF2-40B4-BE49-F238E27FC236}">
                <a16:creationId xmlns:a16="http://schemas.microsoft.com/office/drawing/2014/main" id="{C8B4E191-D6B2-1BC3-5B10-0C0487D9F7CE}"/>
              </a:ext>
            </a:extLst>
          </p:cNvPr>
          <p:cNvGraphicFramePr>
            <a:graphicFrameLocks noGrp="1"/>
          </p:cNvGraphicFramePr>
          <p:nvPr>
            <p:extLst>
              <p:ext uri="{D42A27DB-BD31-4B8C-83A1-F6EECF244321}">
                <p14:modId xmlns:p14="http://schemas.microsoft.com/office/powerpoint/2010/main" val="3223986683"/>
              </p:ext>
            </p:extLst>
          </p:nvPr>
        </p:nvGraphicFramePr>
        <p:xfrm>
          <a:off x="1648903" y="1758937"/>
          <a:ext cx="6400790" cy="370840"/>
        </p:xfrm>
        <a:graphic>
          <a:graphicData uri="http://schemas.openxmlformats.org/drawingml/2006/table">
            <a:tbl>
              <a:tblPr firstRow="1" bandRow="1">
                <a:tableStyleId>{5C22544A-7EE6-4342-B048-85BDC9FD1C3A}</a:tableStyleId>
              </a:tblPr>
              <a:tblGrid>
                <a:gridCol w="640079">
                  <a:extLst>
                    <a:ext uri="{9D8B030D-6E8A-4147-A177-3AD203B41FA5}">
                      <a16:colId xmlns:a16="http://schemas.microsoft.com/office/drawing/2014/main" val="2903747553"/>
                    </a:ext>
                  </a:extLst>
                </a:gridCol>
                <a:gridCol w="640079">
                  <a:extLst>
                    <a:ext uri="{9D8B030D-6E8A-4147-A177-3AD203B41FA5}">
                      <a16:colId xmlns:a16="http://schemas.microsoft.com/office/drawing/2014/main" val="775245736"/>
                    </a:ext>
                  </a:extLst>
                </a:gridCol>
                <a:gridCol w="640079">
                  <a:extLst>
                    <a:ext uri="{9D8B030D-6E8A-4147-A177-3AD203B41FA5}">
                      <a16:colId xmlns:a16="http://schemas.microsoft.com/office/drawing/2014/main" val="2440713775"/>
                    </a:ext>
                  </a:extLst>
                </a:gridCol>
                <a:gridCol w="640079">
                  <a:extLst>
                    <a:ext uri="{9D8B030D-6E8A-4147-A177-3AD203B41FA5}">
                      <a16:colId xmlns:a16="http://schemas.microsoft.com/office/drawing/2014/main" val="753700839"/>
                    </a:ext>
                  </a:extLst>
                </a:gridCol>
                <a:gridCol w="640079">
                  <a:extLst>
                    <a:ext uri="{9D8B030D-6E8A-4147-A177-3AD203B41FA5}">
                      <a16:colId xmlns:a16="http://schemas.microsoft.com/office/drawing/2014/main" val="2261102540"/>
                    </a:ext>
                  </a:extLst>
                </a:gridCol>
                <a:gridCol w="640079">
                  <a:extLst>
                    <a:ext uri="{9D8B030D-6E8A-4147-A177-3AD203B41FA5}">
                      <a16:colId xmlns:a16="http://schemas.microsoft.com/office/drawing/2014/main" val="675421246"/>
                    </a:ext>
                  </a:extLst>
                </a:gridCol>
                <a:gridCol w="640079">
                  <a:extLst>
                    <a:ext uri="{9D8B030D-6E8A-4147-A177-3AD203B41FA5}">
                      <a16:colId xmlns:a16="http://schemas.microsoft.com/office/drawing/2014/main" val="2502404874"/>
                    </a:ext>
                  </a:extLst>
                </a:gridCol>
                <a:gridCol w="640079">
                  <a:extLst>
                    <a:ext uri="{9D8B030D-6E8A-4147-A177-3AD203B41FA5}">
                      <a16:colId xmlns:a16="http://schemas.microsoft.com/office/drawing/2014/main" val="3091321468"/>
                    </a:ext>
                  </a:extLst>
                </a:gridCol>
                <a:gridCol w="640079">
                  <a:extLst>
                    <a:ext uri="{9D8B030D-6E8A-4147-A177-3AD203B41FA5}">
                      <a16:colId xmlns:a16="http://schemas.microsoft.com/office/drawing/2014/main" val="1439770319"/>
                    </a:ext>
                  </a:extLst>
                </a:gridCol>
                <a:gridCol w="640079">
                  <a:extLst>
                    <a:ext uri="{9D8B030D-6E8A-4147-A177-3AD203B41FA5}">
                      <a16:colId xmlns:a16="http://schemas.microsoft.com/office/drawing/2014/main" val="3172468743"/>
                    </a:ext>
                  </a:extLst>
                </a:gridCol>
              </a:tblGrid>
              <a:tr h="370840">
                <a:tc>
                  <a:txBody>
                    <a:bodyPr/>
                    <a:lstStyle/>
                    <a:p>
                      <a:pPr lvl="0" algn="ctr">
                        <a:buNone/>
                      </a:pPr>
                      <a:r>
                        <a:rPr lang="fr-FR" dirty="0"/>
                        <a:t>15</a:t>
                      </a:r>
                    </a:p>
                  </a:txBody>
                  <a:tcPr anchor="ctr"/>
                </a:tc>
                <a:tc>
                  <a:txBody>
                    <a:bodyPr/>
                    <a:lstStyle/>
                    <a:p>
                      <a:pPr lvl="0" algn="ctr">
                        <a:buNone/>
                      </a:pPr>
                      <a:r>
                        <a:rPr lang="fr-FR" dirty="0"/>
                        <a:t>16</a:t>
                      </a:r>
                    </a:p>
                  </a:txBody>
                  <a:tcPr anchor="ctr"/>
                </a:tc>
                <a:tc>
                  <a:txBody>
                    <a:bodyPr/>
                    <a:lstStyle/>
                    <a:p>
                      <a:pPr lvl="0" algn="ctr">
                        <a:buNone/>
                      </a:pPr>
                      <a:r>
                        <a:rPr lang="fr-FR" dirty="0"/>
                        <a:t>17</a:t>
                      </a:r>
                    </a:p>
                  </a:txBody>
                  <a:tcPr anchor="ctr"/>
                </a:tc>
                <a:tc>
                  <a:txBody>
                    <a:bodyPr/>
                    <a:lstStyle/>
                    <a:p>
                      <a:pPr lvl="0" algn="ctr">
                        <a:buNone/>
                      </a:pPr>
                      <a:r>
                        <a:rPr lang="fr-FR" dirty="0"/>
                        <a:t>18</a:t>
                      </a:r>
                    </a:p>
                  </a:txBody>
                  <a:tcPr anchor="ctr"/>
                </a:tc>
                <a:tc>
                  <a:txBody>
                    <a:bodyPr/>
                    <a:lstStyle/>
                    <a:p>
                      <a:pPr lvl="0" algn="ctr">
                        <a:buNone/>
                      </a:pPr>
                      <a:r>
                        <a:rPr lang="fr-FR" dirty="0"/>
                        <a:t>19</a:t>
                      </a:r>
                    </a:p>
                  </a:txBody>
                  <a:tcPr anchor="ctr"/>
                </a:tc>
                <a:tc>
                  <a:txBody>
                    <a:bodyPr/>
                    <a:lstStyle/>
                    <a:p>
                      <a:pPr lvl="0" algn="ctr">
                        <a:buNone/>
                      </a:pPr>
                      <a:r>
                        <a:rPr lang="fr-FR" dirty="0"/>
                        <a:t>20</a:t>
                      </a:r>
                    </a:p>
                  </a:txBody>
                  <a:tcPr anchor="ctr"/>
                </a:tc>
                <a:tc>
                  <a:txBody>
                    <a:bodyPr/>
                    <a:lstStyle/>
                    <a:p>
                      <a:pPr lvl="0" algn="ctr">
                        <a:buNone/>
                      </a:pPr>
                      <a:r>
                        <a:rPr lang="fr-FR" dirty="0"/>
                        <a:t>21</a:t>
                      </a:r>
                    </a:p>
                  </a:txBody>
                  <a:tcPr anchor="ctr"/>
                </a:tc>
                <a:tc>
                  <a:txBody>
                    <a:bodyPr/>
                    <a:lstStyle/>
                    <a:p>
                      <a:pPr lvl="0" algn="ctr">
                        <a:buNone/>
                      </a:pPr>
                      <a:r>
                        <a:rPr lang="fr-FR" dirty="0"/>
                        <a:t>22</a:t>
                      </a:r>
                    </a:p>
                  </a:txBody>
                  <a:tcPr anchor="ctr"/>
                </a:tc>
                <a:tc>
                  <a:txBody>
                    <a:bodyPr/>
                    <a:lstStyle/>
                    <a:p>
                      <a:pPr lvl="0" algn="ctr">
                        <a:buNone/>
                      </a:pPr>
                      <a:r>
                        <a:rPr lang="fr-FR" dirty="0"/>
                        <a:t>23</a:t>
                      </a:r>
                    </a:p>
                  </a:txBody>
                  <a:tcPr anchor="ctr"/>
                </a:tc>
                <a:tc>
                  <a:txBody>
                    <a:bodyPr/>
                    <a:lstStyle/>
                    <a:p>
                      <a:pPr algn="ctr"/>
                      <a:r>
                        <a:rPr lang="fr-FR" dirty="0"/>
                        <a:t>24</a:t>
                      </a:r>
                    </a:p>
                  </a:txBody>
                  <a:tcPr anchor="ctr"/>
                </a:tc>
                <a:extLst>
                  <a:ext uri="{0D108BD9-81ED-4DB2-BD59-A6C34878D82A}">
                    <a16:rowId xmlns:a16="http://schemas.microsoft.com/office/drawing/2014/main" val="1977560005"/>
                  </a:ext>
                </a:extLst>
              </a:tr>
            </a:tbl>
          </a:graphicData>
        </a:graphic>
      </p:graphicFrame>
      <p:graphicFrame>
        <p:nvGraphicFramePr>
          <p:cNvPr id="5" name="Tableau 5">
            <a:extLst>
              <a:ext uri="{FF2B5EF4-FFF2-40B4-BE49-F238E27FC236}">
                <a16:creationId xmlns:a16="http://schemas.microsoft.com/office/drawing/2014/main" id="{D23C33EC-047E-07DC-54F9-A36239E29213}"/>
              </a:ext>
            </a:extLst>
          </p:cNvPr>
          <p:cNvGraphicFramePr>
            <a:graphicFrameLocks noGrp="1"/>
          </p:cNvGraphicFramePr>
          <p:nvPr>
            <p:extLst>
              <p:ext uri="{D42A27DB-BD31-4B8C-83A1-F6EECF244321}">
                <p14:modId xmlns:p14="http://schemas.microsoft.com/office/powerpoint/2010/main" val="912055090"/>
              </p:ext>
            </p:extLst>
          </p:nvPr>
        </p:nvGraphicFramePr>
        <p:xfrm>
          <a:off x="8071865" y="1759328"/>
          <a:ext cx="3200395" cy="370840"/>
        </p:xfrm>
        <a:graphic>
          <a:graphicData uri="http://schemas.openxmlformats.org/drawingml/2006/table">
            <a:tbl>
              <a:tblPr firstRow="1" bandRow="1">
                <a:tableStyleId>{5C22544A-7EE6-4342-B048-85BDC9FD1C3A}</a:tableStyleId>
              </a:tblPr>
              <a:tblGrid>
                <a:gridCol w="640079">
                  <a:extLst>
                    <a:ext uri="{9D8B030D-6E8A-4147-A177-3AD203B41FA5}">
                      <a16:colId xmlns:a16="http://schemas.microsoft.com/office/drawing/2014/main" val="3803536360"/>
                    </a:ext>
                  </a:extLst>
                </a:gridCol>
                <a:gridCol w="640079">
                  <a:extLst>
                    <a:ext uri="{9D8B030D-6E8A-4147-A177-3AD203B41FA5}">
                      <a16:colId xmlns:a16="http://schemas.microsoft.com/office/drawing/2014/main" val="2812246316"/>
                    </a:ext>
                  </a:extLst>
                </a:gridCol>
                <a:gridCol w="640079">
                  <a:extLst>
                    <a:ext uri="{9D8B030D-6E8A-4147-A177-3AD203B41FA5}">
                      <a16:colId xmlns:a16="http://schemas.microsoft.com/office/drawing/2014/main" val="637510160"/>
                    </a:ext>
                  </a:extLst>
                </a:gridCol>
                <a:gridCol w="640079">
                  <a:extLst>
                    <a:ext uri="{9D8B030D-6E8A-4147-A177-3AD203B41FA5}">
                      <a16:colId xmlns:a16="http://schemas.microsoft.com/office/drawing/2014/main" val="1252639834"/>
                    </a:ext>
                  </a:extLst>
                </a:gridCol>
                <a:gridCol w="640079">
                  <a:extLst>
                    <a:ext uri="{9D8B030D-6E8A-4147-A177-3AD203B41FA5}">
                      <a16:colId xmlns:a16="http://schemas.microsoft.com/office/drawing/2014/main" val="2752743872"/>
                    </a:ext>
                  </a:extLst>
                </a:gridCol>
              </a:tblGrid>
              <a:tr h="370840">
                <a:tc>
                  <a:txBody>
                    <a:bodyPr/>
                    <a:lstStyle/>
                    <a:p>
                      <a:pPr algn="ctr"/>
                      <a:r>
                        <a:rPr lang="fr-FR" dirty="0"/>
                        <a:t>25</a:t>
                      </a:r>
                    </a:p>
                  </a:txBody>
                  <a:tcPr anchor="ctr"/>
                </a:tc>
                <a:tc>
                  <a:txBody>
                    <a:bodyPr/>
                    <a:lstStyle/>
                    <a:p>
                      <a:pPr algn="ctr"/>
                      <a:r>
                        <a:rPr lang="fr-FR" dirty="0"/>
                        <a:t>26</a:t>
                      </a:r>
                    </a:p>
                  </a:txBody>
                  <a:tcPr anchor="ctr"/>
                </a:tc>
                <a:tc>
                  <a:txBody>
                    <a:bodyPr/>
                    <a:lstStyle/>
                    <a:p>
                      <a:pPr algn="ctr"/>
                      <a:r>
                        <a:rPr lang="fr-FR" dirty="0"/>
                        <a:t>27</a:t>
                      </a:r>
                    </a:p>
                  </a:txBody>
                  <a:tcPr anchor="ctr"/>
                </a:tc>
                <a:tc>
                  <a:txBody>
                    <a:bodyPr/>
                    <a:lstStyle/>
                    <a:p>
                      <a:pPr lvl="0" algn="ctr">
                        <a:buNone/>
                      </a:pPr>
                      <a:r>
                        <a:rPr lang="fr-FR" dirty="0"/>
                        <a:t>28</a:t>
                      </a:r>
                    </a:p>
                  </a:txBody>
                  <a:tcPr anchor="ctr"/>
                </a:tc>
                <a:tc>
                  <a:txBody>
                    <a:bodyPr/>
                    <a:lstStyle/>
                    <a:p>
                      <a:pPr algn="ctr"/>
                      <a:r>
                        <a:rPr lang="fr-FR" dirty="0"/>
                        <a:t>29</a:t>
                      </a:r>
                    </a:p>
                  </a:txBody>
                  <a:tcPr anchor="ctr"/>
                </a:tc>
                <a:extLst>
                  <a:ext uri="{0D108BD9-81ED-4DB2-BD59-A6C34878D82A}">
                    <a16:rowId xmlns:a16="http://schemas.microsoft.com/office/drawing/2014/main" val="869796225"/>
                  </a:ext>
                </a:extLst>
              </a:tr>
            </a:tbl>
          </a:graphicData>
        </a:graphic>
      </p:graphicFrame>
      <p:sp>
        <p:nvSpPr>
          <p:cNvPr id="6" name="ZoneTexte 5">
            <a:extLst>
              <a:ext uri="{FF2B5EF4-FFF2-40B4-BE49-F238E27FC236}">
                <a16:creationId xmlns:a16="http://schemas.microsoft.com/office/drawing/2014/main" id="{A70FD99E-35AD-76BB-8D8A-80BB6B4DD559}"/>
              </a:ext>
            </a:extLst>
          </p:cNvPr>
          <p:cNvSpPr txBox="1"/>
          <p:nvPr/>
        </p:nvSpPr>
        <p:spPr>
          <a:xfrm>
            <a:off x="5193717" y="1319628"/>
            <a:ext cx="199103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b="1">
                <a:solidFill>
                  <a:schemeClr val="accent1"/>
                </a:solidFill>
                <a:latin typeface="Avenir Next LT Pro"/>
                <a:cs typeface="Calibri"/>
              </a:rPr>
              <a:t>NOVEMBER</a:t>
            </a:r>
            <a:endParaRPr lang="fr-FR" b="1" dirty="0">
              <a:solidFill>
                <a:schemeClr val="accent1"/>
              </a:solidFill>
              <a:latin typeface="Avenir Next LT Pro"/>
            </a:endParaRPr>
          </a:p>
        </p:txBody>
      </p:sp>
      <p:sp>
        <p:nvSpPr>
          <p:cNvPr id="7" name="ZoneTexte 6">
            <a:extLst>
              <a:ext uri="{FF2B5EF4-FFF2-40B4-BE49-F238E27FC236}">
                <a16:creationId xmlns:a16="http://schemas.microsoft.com/office/drawing/2014/main" id="{A0DABD3B-BC12-67B7-2590-0603CC4FD34B}"/>
              </a:ext>
            </a:extLst>
          </p:cNvPr>
          <p:cNvSpPr txBox="1"/>
          <p:nvPr/>
        </p:nvSpPr>
        <p:spPr>
          <a:xfrm>
            <a:off x="2883136" y="2167660"/>
            <a:ext cx="199103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solidFill>
                  <a:schemeClr val="accent1">
                    <a:lumMod val="75000"/>
                  </a:schemeClr>
                </a:solidFill>
                <a:latin typeface="Avenir Next LT Pro"/>
                <a:cs typeface="Calibri"/>
              </a:rPr>
              <a:t>First week</a:t>
            </a:r>
          </a:p>
        </p:txBody>
      </p:sp>
      <p:sp>
        <p:nvSpPr>
          <p:cNvPr id="8" name="ZoneTexte 7">
            <a:extLst>
              <a:ext uri="{FF2B5EF4-FFF2-40B4-BE49-F238E27FC236}">
                <a16:creationId xmlns:a16="http://schemas.microsoft.com/office/drawing/2014/main" id="{3B65CA39-3A97-191F-2FC4-70DC30E0BDB3}"/>
              </a:ext>
            </a:extLst>
          </p:cNvPr>
          <p:cNvSpPr txBox="1"/>
          <p:nvPr/>
        </p:nvSpPr>
        <p:spPr>
          <a:xfrm>
            <a:off x="7922168" y="2167659"/>
            <a:ext cx="199103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solidFill>
                  <a:schemeClr val="accent1">
                    <a:lumMod val="75000"/>
                  </a:schemeClr>
                </a:solidFill>
                <a:latin typeface="Avenir Next LT Pro"/>
                <a:cs typeface="Calibri"/>
              </a:rPr>
              <a:t>Second  week</a:t>
            </a:r>
          </a:p>
        </p:txBody>
      </p:sp>
      <p:cxnSp>
        <p:nvCxnSpPr>
          <p:cNvPr id="9" name="Connecteur droit avec flèche 8">
            <a:extLst>
              <a:ext uri="{FF2B5EF4-FFF2-40B4-BE49-F238E27FC236}">
                <a16:creationId xmlns:a16="http://schemas.microsoft.com/office/drawing/2014/main" id="{F4DACF7C-FC26-8B22-A1BC-3A952F637030}"/>
              </a:ext>
            </a:extLst>
          </p:cNvPr>
          <p:cNvCxnSpPr/>
          <p:nvPr/>
        </p:nvCxnSpPr>
        <p:spPr>
          <a:xfrm flipH="1">
            <a:off x="6128572" y="2102347"/>
            <a:ext cx="1492" cy="349045"/>
          </a:xfrm>
          <a:prstGeom prst="straightConnector1">
            <a:avLst/>
          </a:prstGeom>
          <a:ln w="28575"/>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1DF7A454-31F6-48C3-9CEC-75B28F6FAF98}"/>
              </a:ext>
            </a:extLst>
          </p:cNvPr>
          <p:cNvSpPr/>
          <p:nvPr/>
        </p:nvSpPr>
        <p:spPr>
          <a:xfrm>
            <a:off x="3580649" y="3740493"/>
            <a:ext cx="7204815" cy="219898"/>
          </a:xfrm>
          <a:prstGeom prst="rect">
            <a:avLst/>
          </a:prstGeom>
          <a:solidFill>
            <a:schemeClr val="bg2">
              <a:lumMod val="90000"/>
              <a:alpha val="67843"/>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2">
                  <a:lumMod val="85000"/>
                  <a:lumOff val="15000"/>
                </a:schemeClr>
              </a:solidFill>
            </a:endParaRPr>
          </a:p>
        </p:txBody>
      </p:sp>
      <p:grpSp>
        <p:nvGrpSpPr>
          <p:cNvPr id="20" name="Groupe 19">
            <a:extLst>
              <a:ext uri="{FF2B5EF4-FFF2-40B4-BE49-F238E27FC236}">
                <a16:creationId xmlns:a16="http://schemas.microsoft.com/office/drawing/2014/main" id="{7C12D545-BCCA-EFC8-5179-5B3A26691FF7}"/>
              </a:ext>
            </a:extLst>
          </p:cNvPr>
          <p:cNvGrpSpPr/>
          <p:nvPr/>
        </p:nvGrpSpPr>
        <p:grpSpPr>
          <a:xfrm>
            <a:off x="1811868" y="3204253"/>
            <a:ext cx="6973013" cy="369332"/>
            <a:chOff x="1742419" y="2810991"/>
            <a:chExt cx="6973013" cy="369332"/>
          </a:xfrm>
        </p:grpSpPr>
        <p:sp>
          <p:nvSpPr>
            <p:cNvPr id="14" name="Rectangle 13">
              <a:extLst>
                <a:ext uri="{FF2B5EF4-FFF2-40B4-BE49-F238E27FC236}">
                  <a16:creationId xmlns:a16="http://schemas.microsoft.com/office/drawing/2014/main" id="{02CE37D3-736C-DB67-A5F9-548C67467924}"/>
                </a:ext>
              </a:extLst>
            </p:cNvPr>
            <p:cNvSpPr/>
            <p:nvPr/>
          </p:nvSpPr>
          <p:spPr>
            <a:xfrm>
              <a:off x="3505432" y="2890984"/>
              <a:ext cx="5210000" cy="188148"/>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C98B02"/>
                </a:solidFill>
              </a:endParaRPr>
            </a:p>
          </p:txBody>
        </p:sp>
        <p:sp>
          <p:nvSpPr>
            <p:cNvPr id="15" name="ZoneTexte 14">
              <a:extLst>
                <a:ext uri="{FF2B5EF4-FFF2-40B4-BE49-F238E27FC236}">
                  <a16:creationId xmlns:a16="http://schemas.microsoft.com/office/drawing/2014/main" id="{B83BAE1A-86A7-79A3-DE48-D48207EACDBA}"/>
                </a:ext>
              </a:extLst>
            </p:cNvPr>
            <p:cNvSpPr txBox="1"/>
            <p:nvPr/>
          </p:nvSpPr>
          <p:spPr>
            <a:xfrm>
              <a:off x="1742419" y="2810991"/>
              <a:ext cx="173703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US">
                  <a:solidFill>
                    <a:schemeClr val="accent5">
                      <a:lumMod val="75000"/>
                    </a:schemeClr>
                  </a:solidFill>
                  <a:latin typeface="Avenir Next LT Pro"/>
                  <a:cs typeface="Calibri"/>
                </a:rPr>
                <a:t>US detection</a:t>
              </a:r>
              <a:endParaRPr lang="fr-FR">
                <a:solidFill>
                  <a:schemeClr val="accent5">
                    <a:lumMod val="75000"/>
                  </a:schemeClr>
                </a:solidFill>
                <a:cs typeface="Calibri"/>
              </a:endParaRPr>
            </a:p>
          </p:txBody>
        </p:sp>
      </p:grpSp>
      <p:grpSp>
        <p:nvGrpSpPr>
          <p:cNvPr id="22" name="Groupe 21">
            <a:extLst>
              <a:ext uri="{FF2B5EF4-FFF2-40B4-BE49-F238E27FC236}">
                <a16:creationId xmlns:a16="http://schemas.microsoft.com/office/drawing/2014/main" id="{0DF2D6F6-157B-ADE7-04F5-5C53BA33E4F2}"/>
              </a:ext>
            </a:extLst>
          </p:cNvPr>
          <p:cNvGrpSpPr/>
          <p:nvPr/>
        </p:nvGrpSpPr>
        <p:grpSpPr>
          <a:xfrm>
            <a:off x="989371" y="2798358"/>
            <a:ext cx="9809873" cy="369332"/>
            <a:chOff x="902283" y="2406473"/>
            <a:chExt cx="9809873" cy="369332"/>
          </a:xfrm>
        </p:grpSpPr>
        <p:sp>
          <p:nvSpPr>
            <p:cNvPr id="12" name="Rectangle 11">
              <a:extLst>
                <a:ext uri="{FF2B5EF4-FFF2-40B4-BE49-F238E27FC236}">
                  <a16:creationId xmlns:a16="http://schemas.microsoft.com/office/drawing/2014/main" id="{C0394D1E-895C-A618-68B5-6F7280E54F69}"/>
                </a:ext>
              </a:extLst>
            </p:cNvPr>
            <p:cNvSpPr/>
            <p:nvPr/>
          </p:nvSpPr>
          <p:spPr>
            <a:xfrm>
              <a:off x="3497239" y="2474148"/>
              <a:ext cx="3354536" cy="211594"/>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ZoneTexte 12">
              <a:extLst>
                <a:ext uri="{FF2B5EF4-FFF2-40B4-BE49-F238E27FC236}">
                  <a16:creationId xmlns:a16="http://schemas.microsoft.com/office/drawing/2014/main" id="{12B5869C-81EA-23BD-1B7B-ACF0B7F36240}"/>
                </a:ext>
              </a:extLst>
            </p:cNvPr>
            <p:cNvSpPr txBox="1"/>
            <p:nvPr/>
          </p:nvSpPr>
          <p:spPr>
            <a:xfrm>
              <a:off x="902283" y="2406473"/>
              <a:ext cx="257239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US">
                  <a:solidFill>
                    <a:schemeClr val="accent4"/>
                  </a:solidFill>
                  <a:latin typeface="Avenir Next LT Pro"/>
                  <a:cs typeface="Calibri"/>
                </a:rPr>
                <a:t>Jetson Configuration</a:t>
              </a:r>
            </a:p>
          </p:txBody>
        </p:sp>
        <p:sp>
          <p:nvSpPr>
            <p:cNvPr id="3" name="Rectangle 2">
              <a:extLst>
                <a:ext uri="{FF2B5EF4-FFF2-40B4-BE49-F238E27FC236}">
                  <a16:creationId xmlns:a16="http://schemas.microsoft.com/office/drawing/2014/main" id="{C25D131E-386E-F09A-6CE9-A96AE7EE60F4}"/>
                </a:ext>
              </a:extLst>
            </p:cNvPr>
            <p:cNvSpPr/>
            <p:nvPr/>
          </p:nvSpPr>
          <p:spPr>
            <a:xfrm>
              <a:off x="4073406" y="2474148"/>
              <a:ext cx="6638750" cy="186441"/>
            </a:xfrm>
            <a:prstGeom prst="rect">
              <a:avLst/>
            </a:prstGeom>
            <a:solidFill>
              <a:srgbClr val="981437">
                <a:alpha val="1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19" name="Groupe 18">
            <a:extLst>
              <a:ext uri="{FF2B5EF4-FFF2-40B4-BE49-F238E27FC236}">
                <a16:creationId xmlns:a16="http://schemas.microsoft.com/office/drawing/2014/main" id="{E80E599C-53F4-A85A-E638-0C9830352D07}"/>
              </a:ext>
            </a:extLst>
          </p:cNvPr>
          <p:cNvGrpSpPr/>
          <p:nvPr/>
        </p:nvGrpSpPr>
        <p:grpSpPr>
          <a:xfrm>
            <a:off x="1811868" y="4535403"/>
            <a:ext cx="8994765" cy="369332"/>
            <a:chOff x="1820030" y="5916596"/>
            <a:chExt cx="8994765" cy="369332"/>
          </a:xfrm>
        </p:grpSpPr>
        <p:sp>
          <p:nvSpPr>
            <p:cNvPr id="17" name="Rectangle 16">
              <a:extLst>
                <a:ext uri="{FF2B5EF4-FFF2-40B4-BE49-F238E27FC236}">
                  <a16:creationId xmlns:a16="http://schemas.microsoft.com/office/drawing/2014/main" id="{A78CB1B9-EE7D-C67E-AD9E-C2D495624004}"/>
                </a:ext>
              </a:extLst>
            </p:cNvPr>
            <p:cNvSpPr/>
            <p:nvPr/>
          </p:nvSpPr>
          <p:spPr>
            <a:xfrm>
              <a:off x="3583045" y="6007090"/>
              <a:ext cx="7231750" cy="177565"/>
            </a:xfrm>
            <a:prstGeom prst="rect">
              <a:avLst/>
            </a:prstGeom>
            <a:solidFill>
              <a:srgbClr val="BFCBDB">
                <a:alpha val="6588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C98B02"/>
                </a:solidFill>
              </a:endParaRPr>
            </a:p>
          </p:txBody>
        </p:sp>
        <p:sp>
          <p:nvSpPr>
            <p:cNvPr id="18" name="ZoneTexte 17">
              <a:extLst>
                <a:ext uri="{FF2B5EF4-FFF2-40B4-BE49-F238E27FC236}">
                  <a16:creationId xmlns:a16="http://schemas.microsoft.com/office/drawing/2014/main" id="{2A77ABBF-98E7-E037-03CE-8D81F5741A31}"/>
                </a:ext>
              </a:extLst>
            </p:cNvPr>
            <p:cNvSpPr txBox="1"/>
            <p:nvPr/>
          </p:nvSpPr>
          <p:spPr>
            <a:xfrm>
              <a:off x="1820030" y="5916596"/>
              <a:ext cx="173703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fr-FR">
                  <a:solidFill>
                    <a:srgbClr val="22A0C9"/>
                  </a:solidFill>
                  <a:latin typeface="Avenir Next LT Pro"/>
                  <a:cs typeface="Calibri"/>
                </a:rPr>
                <a:t>Coco to </a:t>
              </a:r>
              <a:r>
                <a:rPr lang="fr-FR" err="1">
                  <a:solidFill>
                    <a:srgbClr val="22A0C9"/>
                  </a:solidFill>
                  <a:latin typeface="Avenir Next LT Pro"/>
                  <a:cs typeface="Calibri"/>
                </a:rPr>
                <a:t>Yolo</a:t>
              </a:r>
              <a:endParaRPr lang="fr-FR">
                <a:solidFill>
                  <a:srgbClr val="22A0C9"/>
                </a:solidFill>
                <a:latin typeface="Avenir Next LT Pro" panose="020B0504020202020204" pitchFamily="34" charset="0"/>
                <a:cs typeface="Calibri"/>
              </a:endParaRPr>
            </a:p>
          </p:txBody>
        </p:sp>
      </p:grpSp>
      <p:grpSp>
        <p:nvGrpSpPr>
          <p:cNvPr id="24" name="Groupe 23">
            <a:extLst>
              <a:ext uri="{FF2B5EF4-FFF2-40B4-BE49-F238E27FC236}">
                <a16:creationId xmlns:a16="http://schemas.microsoft.com/office/drawing/2014/main" id="{DDB4528C-49C1-8E02-DBA8-B194BDF5E4CB}"/>
              </a:ext>
            </a:extLst>
          </p:cNvPr>
          <p:cNvGrpSpPr/>
          <p:nvPr/>
        </p:nvGrpSpPr>
        <p:grpSpPr>
          <a:xfrm>
            <a:off x="1678820" y="4075541"/>
            <a:ext cx="9127812" cy="369332"/>
            <a:chOff x="1581150" y="3493012"/>
            <a:chExt cx="9127812" cy="369332"/>
          </a:xfrm>
        </p:grpSpPr>
        <p:sp>
          <p:nvSpPr>
            <p:cNvPr id="25" name="Rectangle 24">
              <a:extLst>
                <a:ext uri="{FF2B5EF4-FFF2-40B4-BE49-F238E27FC236}">
                  <a16:creationId xmlns:a16="http://schemas.microsoft.com/office/drawing/2014/main" id="{C9FCEF45-0AB1-B3CA-4F90-D5FEF2B9B468}"/>
                </a:ext>
              </a:extLst>
            </p:cNvPr>
            <p:cNvSpPr/>
            <p:nvPr/>
          </p:nvSpPr>
          <p:spPr>
            <a:xfrm>
              <a:off x="3477212" y="3604674"/>
              <a:ext cx="7231750" cy="198731"/>
            </a:xfrm>
            <a:prstGeom prst="rect">
              <a:avLst/>
            </a:prstGeom>
            <a:solidFill>
              <a:srgbClr val="A469D1">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C98B02"/>
                </a:solidFill>
              </a:endParaRPr>
            </a:p>
          </p:txBody>
        </p:sp>
        <p:sp>
          <p:nvSpPr>
            <p:cNvPr id="26" name="ZoneTexte 25">
              <a:extLst>
                <a:ext uri="{FF2B5EF4-FFF2-40B4-BE49-F238E27FC236}">
                  <a16:creationId xmlns:a16="http://schemas.microsoft.com/office/drawing/2014/main" id="{38BD2785-F626-1E80-E7E0-F63A7700CD8B}"/>
                </a:ext>
              </a:extLst>
            </p:cNvPr>
            <p:cNvSpPr txBox="1"/>
            <p:nvPr/>
          </p:nvSpPr>
          <p:spPr>
            <a:xfrm>
              <a:off x="1581150" y="3493012"/>
              <a:ext cx="187007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US">
                  <a:solidFill>
                    <a:srgbClr val="7030A0"/>
                  </a:solidFill>
                  <a:latin typeface="Avenir Next LT Pro"/>
                  <a:cs typeface="Calibri"/>
                </a:rPr>
                <a:t>Search Dataset</a:t>
              </a:r>
              <a:endParaRPr lang="en-US">
                <a:solidFill>
                  <a:srgbClr val="7030A0"/>
                </a:solidFill>
                <a:latin typeface="Avenir Next LT Pro" panose="020B0504020202020204" pitchFamily="34" charset="0"/>
                <a:cs typeface="Calibri"/>
              </a:endParaRPr>
            </a:p>
          </p:txBody>
        </p:sp>
      </p:grpSp>
      <p:grpSp>
        <p:nvGrpSpPr>
          <p:cNvPr id="27" name="Groupe 26">
            <a:extLst>
              <a:ext uri="{FF2B5EF4-FFF2-40B4-BE49-F238E27FC236}">
                <a16:creationId xmlns:a16="http://schemas.microsoft.com/office/drawing/2014/main" id="{800BB408-8731-D030-67A7-AAD499B095C0}"/>
              </a:ext>
            </a:extLst>
          </p:cNvPr>
          <p:cNvGrpSpPr/>
          <p:nvPr/>
        </p:nvGrpSpPr>
        <p:grpSpPr>
          <a:xfrm>
            <a:off x="1647069" y="4906331"/>
            <a:ext cx="9159562" cy="369332"/>
            <a:chOff x="1581150" y="3493012"/>
            <a:chExt cx="9159562" cy="369332"/>
          </a:xfrm>
        </p:grpSpPr>
        <p:sp>
          <p:nvSpPr>
            <p:cNvPr id="28" name="Rectangle 27">
              <a:extLst>
                <a:ext uri="{FF2B5EF4-FFF2-40B4-BE49-F238E27FC236}">
                  <a16:creationId xmlns:a16="http://schemas.microsoft.com/office/drawing/2014/main" id="{860BCD73-0A65-0F62-0E8A-CBF1D989FAA4}"/>
                </a:ext>
              </a:extLst>
            </p:cNvPr>
            <p:cNvSpPr/>
            <p:nvPr/>
          </p:nvSpPr>
          <p:spPr>
            <a:xfrm>
              <a:off x="3508962" y="3604674"/>
              <a:ext cx="7231750" cy="188148"/>
            </a:xfrm>
            <a:prstGeom prst="rect">
              <a:avLst/>
            </a:prstGeom>
            <a:solidFill>
              <a:srgbClr val="D6D6D6">
                <a:alpha val="5294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C98B02"/>
                </a:solidFill>
              </a:endParaRPr>
            </a:p>
          </p:txBody>
        </p:sp>
        <p:sp>
          <p:nvSpPr>
            <p:cNvPr id="29" name="ZoneTexte 28">
              <a:extLst>
                <a:ext uri="{FF2B5EF4-FFF2-40B4-BE49-F238E27FC236}">
                  <a16:creationId xmlns:a16="http://schemas.microsoft.com/office/drawing/2014/main" id="{24B8AE17-94E4-8F49-D194-304B648CC373}"/>
                </a:ext>
              </a:extLst>
            </p:cNvPr>
            <p:cNvSpPr txBox="1"/>
            <p:nvPr/>
          </p:nvSpPr>
          <p:spPr>
            <a:xfrm>
              <a:off x="1581150" y="3493012"/>
              <a:ext cx="187007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US">
                  <a:latin typeface="Avenir Next LT Pro"/>
                  <a:cs typeface="Calibri"/>
                </a:rPr>
                <a:t>AI training</a:t>
              </a:r>
              <a:endParaRPr lang="en-US">
                <a:latin typeface="Avenir Next LT Pro" panose="020B0504020202020204" pitchFamily="34" charset="0"/>
                <a:cs typeface="Calibri"/>
              </a:endParaRPr>
            </a:p>
          </p:txBody>
        </p:sp>
      </p:grpSp>
      <p:sp>
        <p:nvSpPr>
          <p:cNvPr id="23" name="Rectangle 22">
            <a:extLst>
              <a:ext uri="{FF2B5EF4-FFF2-40B4-BE49-F238E27FC236}">
                <a16:creationId xmlns:a16="http://schemas.microsoft.com/office/drawing/2014/main" id="{A6FA6EBA-F3D3-6C41-C270-BDF99105853B}"/>
              </a:ext>
            </a:extLst>
          </p:cNvPr>
          <p:cNvSpPr/>
          <p:nvPr/>
        </p:nvSpPr>
        <p:spPr>
          <a:xfrm>
            <a:off x="8204385" y="5017993"/>
            <a:ext cx="1992666" cy="188148"/>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C98B02"/>
              </a:solidFill>
            </a:endParaRPr>
          </a:p>
        </p:txBody>
      </p:sp>
      <p:grpSp>
        <p:nvGrpSpPr>
          <p:cNvPr id="21" name="Groupe 19">
            <a:extLst>
              <a:ext uri="{FF2B5EF4-FFF2-40B4-BE49-F238E27FC236}">
                <a16:creationId xmlns:a16="http://schemas.microsoft.com/office/drawing/2014/main" id="{2A829378-14EC-9A3C-C09D-2682B381FE7B}"/>
              </a:ext>
            </a:extLst>
          </p:cNvPr>
          <p:cNvGrpSpPr/>
          <p:nvPr/>
        </p:nvGrpSpPr>
        <p:grpSpPr>
          <a:xfrm>
            <a:off x="1395307" y="3651292"/>
            <a:ext cx="9390426" cy="369332"/>
            <a:chOff x="1325859" y="2810991"/>
            <a:chExt cx="9390426" cy="369332"/>
          </a:xfrm>
        </p:grpSpPr>
        <p:sp>
          <p:nvSpPr>
            <p:cNvPr id="30" name="Rectangle 29">
              <a:extLst>
                <a:ext uri="{FF2B5EF4-FFF2-40B4-BE49-F238E27FC236}">
                  <a16:creationId xmlns:a16="http://schemas.microsoft.com/office/drawing/2014/main" id="{1D5AB3D2-A170-C14B-9850-1A8F64D2BA68}"/>
                </a:ext>
              </a:extLst>
            </p:cNvPr>
            <p:cNvSpPr/>
            <p:nvPr/>
          </p:nvSpPr>
          <p:spPr>
            <a:xfrm>
              <a:off x="6825778" y="2901032"/>
              <a:ext cx="3890507" cy="219898"/>
            </a:xfrm>
            <a:prstGeom prst="rect">
              <a:avLst/>
            </a:prstGeom>
            <a:solidFill>
              <a:schemeClr val="tx2">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2">
                    <a:lumMod val="85000"/>
                    <a:lumOff val="15000"/>
                  </a:schemeClr>
                </a:solidFill>
              </a:endParaRPr>
            </a:p>
          </p:txBody>
        </p:sp>
        <p:sp>
          <p:nvSpPr>
            <p:cNvPr id="31" name="ZoneTexte 14">
              <a:extLst>
                <a:ext uri="{FF2B5EF4-FFF2-40B4-BE49-F238E27FC236}">
                  <a16:creationId xmlns:a16="http://schemas.microsoft.com/office/drawing/2014/main" id="{05728FAC-B934-93A1-25CD-B2C6753A86C2}"/>
                </a:ext>
              </a:extLst>
            </p:cNvPr>
            <p:cNvSpPr txBox="1"/>
            <p:nvPr/>
          </p:nvSpPr>
          <p:spPr>
            <a:xfrm>
              <a:off x="1325859" y="2810991"/>
              <a:ext cx="215359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US">
                  <a:solidFill>
                    <a:schemeClr val="tx2">
                      <a:lumMod val="85000"/>
                      <a:lumOff val="15000"/>
                    </a:schemeClr>
                  </a:solidFill>
                  <a:latin typeface="Avenir Next LT Pro"/>
                  <a:cs typeface="Calibri"/>
                </a:rPr>
                <a:t>Event prioritization</a:t>
              </a:r>
            </a:p>
          </p:txBody>
        </p:sp>
      </p:grpSp>
      <p:sp>
        <p:nvSpPr>
          <p:cNvPr id="32" name="Ellipse 31">
            <a:extLst>
              <a:ext uri="{FF2B5EF4-FFF2-40B4-BE49-F238E27FC236}">
                <a16:creationId xmlns:a16="http://schemas.microsoft.com/office/drawing/2014/main" id="{9E004BA6-331B-4F03-CE69-471B561D2BF4}"/>
              </a:ext>
            </a:extLst>
          </p:cNvPr>
          <p:cNvSpPr/>
          <p:nvPr/>
        </p:nvSpPr>
        <p:spPr>
          <a:xfrm>
            <a:off x="0" y="3478050"/>
            <a:ext cx="1091258" cy="10993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fr-FR"/>
          </a:p>
        </p:txBody>
      </p:sp>
      <p:sp>
        <p:nvSpPr>
          <p:cNvPr id="43" name="Rectangle 42">
            <a:extLst>
              <a:ext uri="{FF2B5EF4-FFF2-40B4-BE49-F238E27FC236}">
                <a16:creationId xmlns:a16="http://schemas.microsoft.com/office/drawing/2014/main" id="{681C307F-88C1-E02B-64FB-37682D25C356}"/>
              </a:ext>
            </a:extLst>
          </p:cNvPr>
          <p:cNvSpPr/>
          <p:nvPr/>
        </p:nvSpPr>
        <p:spPr>
          <a:xfrm>
            <a:off x="1" y="-7895"/>
            <a:ext cx="641046" cy="68658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7" name="Image 121">
            <a:extLst>
              <a:ext uri="{FF2B5EF4-FFF2-40B4-BE49-F238E27FC236}">
                <a16:creationId xmlns:a16="http://schemas.microsoft.com/office/drawing/2014/main" id="{C094A206-1ED5-3AED-88A2-2E992DF59CDF}"/>
              </a:ext>
            </a:extLst>
          </p:cNvPr>
          <p:cNvPicPr>
            <a:picLocks noChangeAspect="1"/>
          </p:cNvPicPr>
          <p:nvPr/>
        </p:nvPicPr>
        <p:blipFill>
          <a:blip r:embed="rId2"/>
          <a:stretch>
            <a:fillRect/>
          </a:stretch>
        </p:blipFill>
        <p:spPr>
          <a:xfrm>
            <a:off x="103382" y="1418240"/>
            <a:ext cx="455442" cy="429473"/>
          </a:xfrm>
          <a:prstGeom prst="rect">
            <a:avLst/>
          </a:prstGeom>
        </p:spPr>
      </p:pic>
      <p:pic>
        <p:nvPicPr>
          <p:cNvPr id="52" name="Image 124" descr="Une image contenant texte&#10;&#10;Description générée automatiquement">
            <a:extLst>
              <a:ext uri="{FF2B5EF4-FFF2-40B4-BE49-F238E27FC236}">
                <a16:creationId xmlns:a16="http://schemas.microsoft.com/office/drawing/2014/main" id="{BF3C6EE1-8024-E077-2497-CF9C84B1B6FC}"/>
              </a:ext>
            </a:extLst>
          </p:cNvPr>
          <p:cNvPicPr>
            <a:picLocks noChangeAspect="1"/>
          </p:cNvPicPr>
          <p:nvPr/>
        </p:nvPicPr>
        <p:blipFill>
          <a:blip r:embed="rId3"/>
          <a:stretch>
            <a:fillRect/>
          </a:stretch>
        </p:blipFill>
        <p:spPr>
          <a:xfrm>
            <a:off x="160156" y="5068236"/>
            <a:ext cx="320732" cy="396333"/>
          </a:xfrm>
          <a:prstGeom prst="rect">
            <a:avLst/>
          </a:prstGeom>
        </p:spPr>
      </p:pic>
      <p:pic>
        <p:nvPicPr>
          <p:cNvPr id="54" name="Picture 2">
            <a:extLst>
              <a:ext uri="{FF2B5EF4-FFF2-40B4-BE49-F238E27FC236}">
                <a16:creationId xmlns:a16="http://schemas.microsoft.com/office/drawing/2014/main" id="{E101501D-AD4B-439E-386E-918EDB28C183}"/>
              </a:ext>
            </a:extLst>
          </p:cNvPr>
          <p:cNvPicPr>
            <a:picLocks noChangeAspect="1"/>
          </p:cNvPicPr>
          <p:nvPr/>
        </p:nvPicPr>
        <p:blipFill>
          <a:blip r:embed="rId4"/>
          <a:stretch>
            <a:fillRect/>
          </a:stretch>
        </p:blipFill>
        <p:spPr>
          <a:xfrm>
            <a:off x="87388" y="6236245"/>
            <a:ext cx="464525" cy="472941"/>
          </a:xfrm>
          <a:prstGeom prst="rect">
            <a:avLst/>
          </a:prstGeom>
        </p:spPr>
      </p:pic>
      <p:pic>
        <p:nvPicPr>
          <p:cNvPr id="56" name="Image 2">
            <a:extLst>
              <a:ext uri="{FF2B5EF4-FFF2-40B4-BE49-F238E27FC236}">
                <a16:creationId xmlns:a16="http://schemas.microsoft.com/office/drawing/2014/main" id="{660D4BE7-D4AA-E350-43CF-7AACAE5FDA3F}"/>
              </a:ext>
            </a:extLst>
          </p:cNvPr>
          <p:cNvPicPr>
            <a:picLocks noChangeAspect="1"/>
          </p:cNvPicPr>
          <p:nvPr/>
        </p:nvPicPr>
        <p:blipFill>
          <a:blip r:embed="rId5"/>
          <a:stretch>
            <a:fillRect/>
          </a:stretch>
        </p:blipFill>
        <p:spPr>
          <a:xfrm>
            <a:off x="99483" y="2671234"/>
            <a:ext cx="446618" cy="467786"/>
          </a:xfrm>
          <a:prstGeom prst="rect">
            <a:avLst/>
          </a:prstGeom>
        </p:spPr>
      </p:pic>
      <p:pic>
        <p:nvPicPr>
          <p:cNvPr id="58" name="Image 2">
            <a:extLst>
              <a:ext uri="{FF2B5EF4-FFF2-40B4-BE49-F238E27FC236}">
                <a16:creationId xmlns:a16="http://schemas.microsoft.com/office/drawing/2014/main" id="{36FE8727-733C-A6A7-98C8-9F2B693859A3}"/>
              </a:ext>
            </a:extLst>
          </p:cNvPr>
          <p:cNvPicPr>
            <a:picLocks noChangeAspect="1"/>
          </p:cNvPicPr>
          <p:nvPr/>
        </p:nvPicPr>
        <p:blipFill>
          <a:blip r:embed="rId6"/>
          <a:stretch>
            <a:fillRect/>
          </a:stretch>
        </p:blipFill>
        <p:spPr>
          <a:xfrm>
            <a:off x="63762" y="116006"/>
            <a:ext cx="492361" cy="464139"/>
          </a:xfrm>
          <a:prstGeom prst="rect">
            <a:avLst/>
          </a:prstGeom>
        </p:spPr>
      </p:pic>
      <p:pic>
        <p:nvPicPr>
          <p:cNvPr id="48" name="Image 47">
            <a:extLst>
              <a:ext uri="{FF2B5EF4-FFF2-40B4-BE49-F238E27FC236}">
                <a16:creationId xmlns:a16="http://schemas.microsoft.com/office/drawing/2014/main" id="{A98A1420-85BE-1008-DF1A-22DE3A522489}"/>
              </a:ext>
            </a:extLst>
          </p:cNvPr>
          <p:cNvPicPr>
            <a:picLocks noChangeAspect="1"/>
          </p:cNvPicPr>
          <p:nvPr/>
        </p:nvPicPr>
        <p:blipFill>
          <a:blip r:embed="rId7"/>
          <a:stretch>
            <a:fillRect/>
          </a:stretch>
        </p:blipFill>
        <p:spPr>
          <a:xfrm>
            <a:off x="157448" y="3669785"/>
            <a:ext cx="706412" cy="680134"/>
          </a:xfrm>
          <a:prstGeom prst="rect">
            <a:avLst/>
          </a:prstGeom>
        </p:spPr>
      </p:pic>
      <p:sp>
        <p:nvSpPr>
          <p:cNvPr id="95" name="Rectangle 94">
            <a:extLst>
              <a:ext uri="{FF2B5EF4-FFF2-40B4-BE49-F238E27FC236}">
                <a16:creationId xmlns:a16="http://schemas.microsoft.com/office/drawing/2014/main" id="{560C868A-2F13-D74C-9208-210A1CB06967}"/>
              </a:ext>
            </a:extLst>
          </p:cNvPr>
          <p:cNvSpPr/>
          <p:nvPr/>
        </p:nvSpPr>
        <p:spPr>
          <a:xfrm>
            <a:off x="6895226" y="4626409"/>
            <a:ext cx="1855083" cy="177054"/>
          </a:xfrm>
          <a:prstGeom prst="rect">
            <a:avLst/>
          </a:prstGeom>
          <a:solidFill>
            <a:srgbClr val="22A0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C98B02"/>
              </a:solidFill>
            </a:endParaRPr>
          </a:p>
        </p:txBody>
      </p:sp>
      <p:sp>
        <p:nvSpPr>
          <p:cNvPr id="2" name="Rectangle 1">
            <a:extLst>
              <a:ext uri="{FF2B5EF4-FFF2-40B4-BE49-F238E27FC236}">
                <a16:creationId xmlns:a16="http://schemas.microsoft.com/office/drawing/2014/main" id="{C9C2B493-327F-E1FA-6E08-698681B089EA}"/>
              </a:ext>
            </a:extLst>
          </p:cNvPr>
          <p:cNvSpPr/>
          <p:nvPr/>
        </p:nvSpPr>
        <p:spPr>
          <a:xfrm>
            <a:off x="3582644" y="4188042"/>
            <a:ext cx="3315582" cy="195773"/>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C98B02"/>
              </a:solidFill>
            </a:endParaRPr>
          </a:p>
        </p:txBody>
      </p:sp>
      <p:grpSp>
        <p:nvGrpSpPr>
          <p:cNvPr id="37" name="Groupe 36">
            <a:extLst>
              <a:ext uri="{FF2B5EF4-FFF2-40B4-BE49-F238E27FC236}">
                <a16:creationId xmlns:a16="http://schemas.microsoft.com/office/drawing/2014/main" id="{A2149763-6B15-6F8D-5AAD-C4E63929489C}"/>
              </a:ext>
            </a:extLst>
          </p:cNvPr>
          <p:cNvGrpSpPr/>
          <p:nvPr/>
        </p:nvGrpSpPr>
        <p:grpSpPr>
          <a:xfrm>
            <a:off x="11086068" y="2869253"/>
            <a:ext cx="555240" cy="180000"/>
            <a:chOff x="11109707" y="2851217"/>
            <a:chExt cx="555240" cy="180000"/>
          </a:xfrm>
        </p:grpSpPr>
        <p:sp>
          <p:nvSpPr>
            <p:cNvPr id="34" name="Ellipse 33">
              <a:extLst>
                <a:ext uri="{FF2B5EF4-FFF2-40B4-BE49-F238E27FC236}">
                  <a16:creationId xmlns:a16="http://schemas.microsoft.com/office/drawing/2014/main" id="{E55C1CC3-F9C2-6F6D-DE7B-4E50042DB3A4}"/>
                </a:ext>
              </a:extLst>
            </p:cNvPr>
            <p:cNvSpPr/>
            <p:nvPr/>
          </p:nvSpPr>
          <p:spPr>
            <a:xfrm>
              <a:off x="11109707" y="2851217"/>
              <a:ext cx="180000" cy="180000"/>
            </a:xfrm>
            <a:prstGeom prst="ellipse">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Ellipse 34">
              <a:extLst>
                <a:ext uri="{FF2B5EF4-FFF2-40B4-BE49-F238E27FC236}">
                  <a16:creationId xmlns:a16="http://schemas.microsoft.com/office/drawing/2014/main" id="{2BEC0EEA-5756-FFC7-D54F-01FAA56065F9}"/>
                </a:ext>
              </a:extLst>
            </p:cNvPr>
            <p:cNvSpPr/>
            <p:nvPr/>
          </p:nvSpPr>
          <p:spPr>
            <a:xfrm>
              <a:off x="11289707" y="2851217"/>
              <a:ext cx="180000" cy="180000"/>
            </a:xfrm>
            <a:prstGeom prst="ellipse">
              <a:avLst/>
            </a:prstGeom>
            <a:solidFill>
              <a:srgbClr val="FFC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Ellipse 35">
              <a:extLst>
                <a:ext uri="{FF2B5EF4-FFF2-40B4-BE49-F238E27FC236}">
                  <a16:creationId xmlns:a16="http://schemas.microsoft.com/office/drawing/2014/main" id="{EE401379-5D11-2D95-39B2-ABD9C91247C2}"/>
                </a:ext>
              </a:extLst>
            </p:cNvPr>
            <p:cNvSpPr/>
            <p:nvPr/>
          </p:nvSpPr>
          <p:spPr>
            <a:xfrm>
              <a:off x="11484947" y="2851217"/>
              <a:ext cx="180000" cy="180000"/>
            </a:xfrm>
            <a:prstGeom prst="ellipse">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 name="Groupe 37">
            <a:extLst>
              <a:ext uri="{FF2B5EF4-FFF2-40B4-BE49-F238E27FC236}">
                <a16:creationId xmlns:a16="http://schemas.microsoft.com/office/drawing/2014/main" id="{EF3123C6-DC41-0FE5-564B-18B9C9D75054}"/>
              </a:ext>
            </a:extLst>
          </p:cNvPr>
          <p:cNvGrpSpPr/>
          <p:nvPr/>
        </p:nvGrpSpPr>
        <p:grpSpPr>
          <a:xfrm>
            <a:off x="11090433" y="3288369"/>
            <a:ext cx="555240" cy="180000"/>
            <a:chOff x="11109707" y="2851217"/>
            <a:chExt cx="555240" cy="180000"/>
          </a:xfrm>
        </p:grpSpPr>
        <p:sp>
          <p:nvSpPr>
            <p:cNvPr id="39" name="Ellipse 38">
              <a:extLst>
                <a:ext uri="{FF2B5EF4-FFF2-40B4-BE49-F238E27FC236}">
                  <a16:creationId xmlns:a16="http://schemas.microsoft.com/office/drawing/2014/main" id="{CA4C8E76-CB89-D08D-6821-999D12DF1254}"/>
                </a:ext>
              </a:extLst>
            </p:cNvPr>
            <p:cNvSpPr/>
            <p:nvPr/>
          </p:nvSpPr>
          <p:spPr>
            <a:xfrm>
              <a:off x="11109707" y="2851217"/>
              <a:ext cx="180000" cy="180000"/>
            </a:xfrm>
            <a:prstGeom prst="ellipse">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Ellipse 41">
              <a:extLst>
                <a:ext uri="{FF2B5EF4-FFF2-40B4-BE49-F238E27FC236}">
                  <a16:creationId xmlns:a16="http://schemas.microsoft.com/office/drawing/2014/main" id="{5616752D-34CF-9F5A-CF88-490BAA0317A3}"/>
                </a:ext>
              </a:extLst>
            </p:cNvPr>
            <p:cNvSpPr/>
            <p:nvPr/>
          </p:nvSpPr>
          <p:spPr>
            <a:xfrm>
              <a:off x="11289707" y="2851217"/>
              <a:ext cx="180000" cy="180000"/>
            </a:xfrm>
            <a:prstGeom prst="ellipse">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Ellipse 43">
              <a:extLst>
                <a:ext uri="{FF2B5EF4-FFF2-40B4-BE49-F238E27FC236}">
                  <a16:creationId xmlns:a16="http://schemas.microsoft.com/office/drawing/2014/main" id="{C39F949F-5CF2-33FF-0498-795054724C4C}"/>
                </a:ext>
              </a:extLst>
            </p:cNvPr>
            <p:cNvSpPr/>
            <p:nvPr/>
          </p:nvSpPr>
          <p:spPr>
            <a:xfrm>
              <a:off x="11484947" y="2851217"/>
              <a:ext cx="180000" cy="180000"/>
            </a:xfrm>
            <a:prstGeom prst="ellipse">
              <a:avLst/>
            </a:prstGeom>
            <a:solidFill>
              <a:srgbClr val="FF0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e 44">
            <a:extLst>
              <a:ext uri="{FF2B5EF4-FFF2-40B4-BE49-F238E27FC236}">
                <a16:creationId xmlns:a16="http://schemas.microsoft.com/office/drawing/2014/main" id="{45DE2A41-0D36-C18F-DFED-9B532CC8B074}"/>
              </a:ext>
            </a:extLst>
          </p:cNvPr>
          <p:cNvGrpSpPr/>
          <p:nvPr/>
        </p:nvGrpSpPr>
        <p:grpSpPr>
          <a:xfrm>
            <a:off x="11076180" y="3780391"/>
            <a:ext cx="555240" cy="180000"/>
            <a:chOff x="11109707" y="2851217"/>
            <a:chExt cx="555240" cy="180000"/>
          </a:xfrm>
        </p:grpSpPr>
        <p:sp>
          <p:nvSpPr>
            <p:cNvPr id="46" name="Ellipse 45">
              <a:extLst>
                <a:ext uri="{FF2B5EF4-FFF2-40B4-BE49-F238E27FC236}">
                  <a16:creationId xmlns:a16="http://schemas.microsoft.com/office/drawing/2014/main" id="{1D10317F-1CCF-8A70-295A-F2751D3B4A38}"/>
                </a:ext>
              </a:extLst>
            </p:cNvPr>
            <p:cNvSpPr/>
            <p:nvPr/>
          </p:nvSpPr>
          <p:spPr>
            <a:xfrm>
              <a:off x="11109707" y="2851217"/>
              <a:ext cx="180000" cy="180000"/>
            </a:xfrm>
            <a:prstGeom prst="ellipse">
              <a:avLst/>
            </a:prstGeom>
            <a:solidFill>
              <a:srgbClr val="92D05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Ellipse 48">
              <a:extLst>
                <a:ext uri="{FF2B5EF4-FFF2-40B4-BE49-F238E27FC236}">
                  <a16:creationId xmlns:a16="http://schemas.microsoft.com/office/drawing/2014/main" id="{85C8BDD5-A3CE-73D7-3E12-917B472C2563}"/>
                </a:ext>
              </a:extLst>
            </p:cNvPr>
            <p:cNvSpPr/>
            <p:nvPr/>
          </p:nvSpPr>
          <p:spPr>
            <a:xfrm>
              <a:off x="11289707" y="2851217"/>
              <a:ext cx="180000" cy="180000"/>
            </a:xfrm>
            <a:prstGeom prst="ellipse">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Ellipse 49">
              <a:extLst>
                <a:ext uri="{FF2B5EF4-FFF2-40B4-BE49-F238E27FC236}">
                  <a16:creationId xmlns:a16="http://schemas.microsoft.com/office/drawing/2014/main" id="{6E72DE89-AD3C-FA9F-B79A-E841CDEED9F7}"/>
                </a:ext>
              </a:extLst>
            </p:cNvPr>
            <p:cNvSpPr/>
            <p:nvPr/>
          </p:nvSpPr>
          <p:spPr>
            <a:xfrm>
              <a:off x="11484947" y="2851217"/>
              <a:ext cx="180000" cy="180000"/>
            </a:xfrm>
            <a:prstGeom prst="ellipse">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1" name="Groupe 50">
            <a:extLst>
              <a:ext uri="{FF2B5EF4-FFF2-40B4-BE49-F238E27FC236}">
                <a16:creationId xmlns:a16="http://schemas.microsoft.com/office/drawing/2014/main" id="{47166755-8E8E-556B-ED36-EA6599957EAF}"/>
              </a:ext>
            </a:extLst>
          </p:cNvPr>
          <p:cNvGrpSpPr/>
          <p:nvPr/>
        </p:nvGrpSpPr>
        <p:grpSpPr>
          <a:xfrm>
            <a:off x="11086068" y="4169919"/>
            <a:ext cx="555240" cy="180000"/>
            <a:chOff x="11109707" y="2851217"/>
            <a:chExt cx="555240" cy="180000"/>
          </a:xfrm>
        </p:grpSpPr>
        <p:sp>
          <p:nvSpPr>
            <p:cNvPr id="53" name="Ellipse 52">
              <a:extLst>
                <a:ext uri="{FF2B5EF4-FFF2-40B4-BE49-F238E27FC236}">
                  <a16:creationId xmlns:a16="http://schemas.microsoft.com/office/drawing/2014/main" id="{0802E030-CD8D-8777-8C76-4272DC9AEE2C}"/>
                </a:ext>
              </a:extLst>
            </p:cNvPr>
            <p:cNvSpPr/>
            <p:nvPr/>
          </p:nvSpPr>
          <p:spPr>
            <a:xfrm>
              <a:off x="11109707" y="2851217"/>
              <a:ext cx="180000" cy="18000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Ellipse 54">
              <a:extLst>
                <a:ext uri="{FF2B5EF4-FFF2-40B4-BE49-F238E27FC236}">
                  <a16:creationId xmlns:a16="http://schemas.microsoft.com/office/drawing/2014/main" id="{3267F5F0-11A4-B336-B7F1-44A17F10A7A5}"/>
                </a:ext>
              </a:extLst>
            </p:cNvPr>
            <p:cNvSpPr/>
            <p:nvPr/>
          </p:nvSpPr>
          <p:spPr>
            <a:xfrm>
              <a:off x="11289707" y="2851217"/>
              <a:ext cx="180000" cy="18000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Ellipse 56">
              <a:extLst>
                <a:ext uri="{FF2B5EF4-FFF2-40B4-BE49-F238E27FC236}">
                  <a16:creationId xmlns:a16="http://schemas.microsoft.com/office/drawing/2014/main" id="{6DB6FC17-7847-05C8-1DFE-1D7F931399D7}"/>
                </a:ext>
              </a:extLst>
            </p:cNvPr>
            <p:cNvSpPr/>
            <p:nvPr/>
          </p:nvSpPr>
          <p:spPr>
            <a:xfrm>
              <a:off x="11484947" y="2851217"/>
              <a:ext cx="180000" cy="180000"/>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9" name="Groupe 58">
            <a:extLst>
              <a:ext uri="{FF2B5EF4-FFF2-40B4-BE49-F238E27FC236}">
                <a16:creationId xmlns:a16="http://schemas.microsoft.com/office/drawing/2014/main" id="{83F2381F-589E-D03E-4FD9-5FDDFE73816D}"/>
              </a:ext>
            </a:extLst>
          </p:cNvPr>
          <p:cNvGrpSpPr/>
          <p:nvPr/>
        </p:nvGrpSpPr>
        <p:grpSpPr>
          <a:xfrm>
            <a:off x="11068560" y="4618940"/>
            <a:ext cx="555240" cy="180000"/>
            <a:chOff x="11109707" y="2851217"/>
            <a:chExt cx="555240" cy="180000"/>
          </a:xfrm>
        </p:grpSpPr>
        <p:sp>
          <p:nvSpPr>
            <p:cNvPr id="60" name="Ellipse 59">
              <a:extLst>
                <a:ext uri="{FF2B5EF4-FFF2-40B4-BE49-F238E27FC236}">
                  <a16:creationId xmlns:a16="http://schemas.microsoft.com/office/drawing/2014/main" id="{FC9F567E-AC49-0F67-E1CF-ACFD945027E2}"/>
                </a:ext>
              </a:extLst>
            </p:cNvPr>
            <p:cNvSpPr/>
            <p:nvPr/>
          </p:nvSpPr>
          <p:spPr>
            <a:xfrm>
              <a:off x="11109707" y="2851217"/>
              <a:ext cx="180000" cy="180000"/>
            </a:xfrm>
            <a:prstGeom prst="ellipse">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Ellipse 60">
              <a:extLst>
                <a:ext uri="{FF2B5EF4-FFF2-40B4-BE49-F238E27FC236}">
                  <a16:creationId xmlns:a16="http://schemas.microsoft.com/office/drawing/2014/main" id="{D115FFF7-0D4E-E1D6-7A53-F557CD806BC6}"/>
                </a:ext>
              </a:extLst>
            </p:cNvPr>
            <p:cNvSpPr/>
            <p:nvPr/>
          </p:nvSpPr>
          <p:spPr>
            <a:xfrm>
              <a:off x="11289707" y="2851217"/>
              <a:ext cx="180000" cy="180000"/>
            </a:xfrm>
            <a:prstGeom prst="ellipse">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Ellipse 61">
              <a:extLst>
                <a:ext uri="{FF2B5EF4-FFF2-40B4-BE49-F238E27FC236}">
                  <a16:creationId xmlns:a16="http://schemas.microsoft.com/office/drawing/2014/main" id="{EC62A1C4-1FEA-B1FB-6169-DE45410F70EA}"/>
                </a:ext>
              </a:extLst>
            </p:cNvPr>
            <p:cNvSpPr/>
            <p:nvPr/>
          </p:nvSpPr>
          <p:spPr>
            <a:xfrm>
              <a:off x="11484947" y="2851217"/>
              <a:ext cx="180000" cy="180000"/>
            </a:xfrm>
            <a:prstGeom prst="ellipse">
              <a:avLst/>
            </a:prstGeom>
            <a:solidFill>
              <a:srgbClr val="FF0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3" name="Groupe 62">
            <a:extLst>
              <a:ext uri="{FF2B5EF4-FFF2-40B4-BE49-F238E27FC236}">
                <a16:creationId xmlns:a16="http://schemas.microsoft.com/office/drawing/2014/main" id="{B70C7F82-9F4E-A802-4DBB-E1A3BD9C1502}"/>
              </a:ext>
            </a:extLst>
          </p:cNvPr>
          <p:cNvGrpSpPr/>
          <p:nvPr/>
        </p:nvGrpSpPr>
        <p:grpSpPr>
          <a:xfrm>
            <a:off x="11060940" y="5017993"/>
            <a:ext cx="555240" cy="180000"/>
            <a:chOff x="11109707" y="2851217"/>
            <a:chExt cx="555240" cy="180000"/>
          </a:xfrm>
        </p:grpSpPr>
        <p:sp>
          <p:nvSpPr>
            <p:cNvPr id="64" name="Ellipse 63">
              <a:extLst>
                <a:ext uri="{FF2B5EF4-FFF2-40B4-BE49-F238E27FC236}">
                  <a16:creationId xmlns:a16="http://schemas.microsoft.com/office/drawing/2014/main" id="{C640DDF5-0FD0-C789-C3BD-D7060A4123BF}"/>
                </a:ext>
              </a:extLst>
            </p:cNvPr>
            <p:cNvSpPr/>
            <p:nvPr/>
          </p:nvSpPr>
          <p:spPr>
            <a:xfrm>
              <a:off x="11109707" y="2851217"/>
              <a:ext cx="180000" cy="180000"/>
            </a:xfrm>
            <a:prstGeom prst="ellipse">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Ellipse 64">
              <a:extLst>
                <a:ext uri="{FF2B5EF4-FFF2-40B4-BE49-F238E27FC236}">
                  <a16:creationId xmlns:a16="http://schemas.microsoft.com/office/drawing/2014/main" id="{924B0294-26D6-6A22-72A0-3D9180E836DF}"/>
                </a:ext>
              </a:extLst>
            </p:cNvPr>
            <p:cNvSpPr/>
            <p:nvPr/>
          </p:nvSpPr>
          <p:spPr>
            <a:xfrm>
              <a:off x="11289707" y="2851217"/>
              <a:ext cx="180000" cy="180000"/>
            </a:xfrm>
            <a:prstGeom prst="ellipse">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Ellipse 65">
              <a:extLst>
                <a:ext uri="{FF2B5EF4-FFF2-40B4-BE49-F238E27FC236}">
                  <a16:creationId xmlns:a16="http://schemas.microsoft.com/office/drawing/2014/main" id="{D7CCF646-3AC9-27FF-8195-A4A70BCD632A}"/>
                </a:ext>
              </a:extLst>
            </p:cNvPr>
            <p:cNvSpPr/>
            <p:nvPr/>
          </p:nvSpPr>
          <p:spPr>
            <a:xfrm>
              <a:off x="11484947" y="2851217"/>
              <a:ext cx="180000" cy="180000"/>
            </a:xfrm>
            <a:prstGeom prst="ellipse">
              <a:avLst/>
            </a:prstGeom>
            <a:solidFill>
              <a:srgbClr val="FF0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ZoneTexte 32">
            <a:extLst>
              <a:ext uri="{FF2B5EF4-FFF2-40B4-BE49-F238E27FC236}">
                <a16:creationId xmlns:a16="http://schemas.microsoft.com/office/drawing/2014/main" id="{C745F607-EABB-C7A6-94DC-388C966EFAF6}"/>
              </a:ext>
            </a:extLst>
          </p:cNvPr>
          <p:cNvSpPr txBox="1"/>
          <p:nvPr/>
        </p:nvSpPr>
        <p:spPr>
          <a:xfrm>
            <a:off x="10767162" y="5327419"/>
            <a:ext cx="1140774" cy="66874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b="1" err="1">
                <a:solidFill>
                  <a:schemeClr val="tx2"/>
                </a:solidFill>
                <a:latin typeface="Avenir Next LT Pro"/>
                <a:cs typeface="Calibri"/>
              </a:rPr>
              <a:t>Priority</a:t>
            </a:r>
            <a:r>
              <a:rPr lang="fr-FR" b="1">
                <a:solidFill>
                  <a:schemeClr val="tx2"/>
                </a:solidFill>
                <a:latin typeface="Avenir Next LT Pro"/>
                <a:cs typeface="Calibri"/>
              </a:rPr>
              <a:t> </a:t>
            </a:r>
            <a:r>
              <a:rPr lang="fr-FR" b="1" err="1">
                <a:solidFill>
                  <a:schemeClr val="tx2"/>
                </a:solidFill>
                <a:latin typeface="Avenir Next LT Pro"/>
                <a:cs typeface="Calibri"/>
              </a:rPr>
              <a:t>tasks</a:t>
            </a:r>
            <a:endParaRPr lang="fr-FR" b="1">
              <a:solidFill>
                <a:schemeClr val="tx2"/>
              </a:solidFill>
              <a:latin typeface="Avenir Next LT Pro"/>
              <a:cs typeface="Calibri"/>
            </a:endParaRPr>
          </a:p>
        </p:txBody>
      </p:sp>
    </p:spTree>
    <p:extLst>
      <p:ext uri="{BB962C8B-B14F-4D97-AF65-F5344CB8AC3E}">
        <p14:creationId xmlns:p14="http://schemas.microsoft.com/office/powerpoint/2010/main" val="33431986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Espace réservé du numéro de diapositive 5">
            <a:extLst>
              <a:ext uri="{FF2B5EF4-FFF2-40B4-BE49-F238E27FC236}">
                <a16:creationId xmlns:a16="http://schemas.microsoft.com/office/drawing/2014/main" id="{366283C9-7833-C91E-890F-49B0B1BB6D77}"/>
              </a:ext>
            </a:extLst>
          </p:cNvPr>
          <p:cNvSpPr>
            <a:spLocks noGrp="1"/>
          </p:cNvSpPr>
          <p:nvPr/>
        </p:nvSpPr>
        <p:spPr>
          <a:xfrm>
            <a:off x="10948086"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14</a:t>
            </a:fld>
            <a:endParaRPr lang="fr-FR" sz="2000" b="1">
              <a:latin typeface="Avenir Next LT Pro"/>
              <a:cs typeface="Calibri"/>
            </a:endParaRPr>
          </a:p>
        </p:txBody>
      </p:sp>
      <p:sp>
        <p:nvSpPr>
          <p:cNvPr id="98" name="TextBox 4">
            <a:extLst>
              <a:ext uri="{FF2B5EF4-FFF2-40B4-BE49-F238E27FC236}">
                <a16:creationId xmlns:a16="http://schemas.microsoft.com/office/drawing/2014/main" id="{B013B359-2B44-FA94-AC64-8F3889B416D8}"/>
              </a:ext>
            </a:extLst>
          </p:cNvPr>
          <p:cNvSpPr txBox="1"/>
          <p:nvPr/>
        </p:nvSpPr>
        <p:spPr>
          <a:xfrm>
            <a:off x="2610885" y="112946"/>
            <a:ext cx="6975811" cy="646331"/>
          </a:xfrm>
          <a:prstGeom prst="rect">
            <a:avLst/>
          </a:prstGeom>
          <a:ln>
            <a:noFill/>
          </a:ln>
        </p:spPr>
        <p:style>
          <a:lnRef idx="2">
            <a:schemeClr val="accent6"/>
          </a:lnRef>
          <a:fillRef idx="1">
            <a:schemeClr val="lt1"/>
          </a:fillRef>
          <a:effectRef idx="0">
            <a:schemeClr val="accent6"/>
          </a:effectRef>
          <a:fontRef idx="minor">
            <a:schemeClr val="dk1"/>
          </a:fontRef>
        </p:style>
        <p:txBody>
          <a:bodyPr wrap="square" lIns="91440" tIns="45720" rIns="91440" bIns="45720" rtlCol="0" anchor="t">
            <a:spAutoFit/>
          </a:bodyPr>
          <a:lstStyle/>
          <a:p>
            <a:pPr algn="ctr">
              <a:defRPr/>
            </a:pPr>
            <a:r>
              <a:rPr lang="fr-FR" sz="3600">
                <a:solidFill>
                  <a:schemeClr val="tx2"/>
                </a:solidFill>
                <a:latin typeface="Avenir Next LT Pro"/>
                <a:cs typeface="Calibri"/>
              </a:rPr>
              <a:t>SCHEDULE CONTROL</a:t>
            </a:r>
          </a:p>
        </p:txBody>
      </p:sp>
      <p:cxnSp>
        <p:nvCxnSpPr>
          <p:cNvPr id="101" name="Connecteur droit avec flèche 100">
            <a:extLst>
              <a:ext uri="{FF2B5EF4-FFF2-40B4-BE49-F238E27FC236}">
                <a16:creationId xmlns:a16="http://schemas.microsoft.com/office/drawing/2014/main" id="{65369928-E398-15BA-C152-008AE731261C}"/>
              </a:ext>
            </a:extLst>
          </p:cNvPr>
          <p:cNvCxnSpPr/>
          <p:nvPr/>
        </p:nvCxnSpPr>
        <p:spPr>
          <a:xfrm flipV="1">
            <a:off x="1774739" y="856220"/>
            <a:ext cx="8637371" cy="2059"/>
          </a:xfrm>
          <a:prstGeom prst="straightConnector1">
            <a:avLst/>
          </a:prstGeom>
        </p:spPr>
        <p:style>
          <a:lnRef idx="1">
            <a:schemeClr val="accent1"/>
          </a:lnRef>
          <a:fillRef idx="0">
            <a:schemeClr val="accent1"/>
          </a:fillRef>
          <a:effectRef idx="0">
            <a:schemeClr val="accent1"/>
          </a:effectRef>
          <a:fontRef idx="minor">
            <a:schemeClr val="tx1"/>
          </a:fontRef>
        </p:style>
      </p:cxnSp>
      <p:sp>
        <p:nvSpPr>
          <p:cNvPr id="16" name="Espace réservé du numéro de diapositive 14">
            <a:extLst>
              <a:ext uri="{FF2B5EF4-FFF2-40B4-BE49-F238E27FC236}">
                <a16:creationId xmlns:a16="http://schemas.microsoft.com/office/drawing/2014/main" id="{A9AEAC3F-A2D1-9AD0-C452-5A865293EF64}"/>
              </a:ext>
            </a:extLst>
          </p:cNvPr>
          <p:cNvSpPr>
            <a:spLocks noGrp="1"/>
          </p:cNvSpPr>
          <p:nvPr/>
        </p:nvSpPr>
        <p:spPr>
          <a:xfrm>
            <a:off x="8610600"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14</a:t>
            </a:fld>
            <a:endParaRPr lang="fr-FR" sz="2000" b="1">
              <a:latin typeface="Avenir Next LT Pro"/>
            </a:endParaRPr>
          </a:p>
        </p:txBody>
      </p:sp>
      <p:grpSp>
        <p:nvGrpSpPr>
          <p:cNvPr id="12" name="Groupe 11">
            <a:extLst>
              <a:ext uri="{FF2B5EF4-FFF2-40B4-BE49-F238E27FC236}">
                <a16:creationId xmlns:a16="http://schemas.microsoft.com/office/drawing/2014/main" id="{969C2FB0-242A-14BE-7A85-5F8286A6DCDC}"/>
              </a:ext>
            </a:extLst>
          </p:cNvPr>
          <p:cNvGrpSpPr/>
          <p:nvPr/>
        </p:nvGrpSpPr>
        <p:grpSpPr>
          <a:xfrm>
            <a:off x="1519496" y="2461297"/>
            <a:ext cx="3543113" cy="1933372"/>
            <a:chOff x="4593771" y="740227"/>
            <a:chExt cx="3004458" cy="1565766"/>
          </a:xfrm>
        </p:grpSpPr>
        <p:sp>
          <p:nvSpPr>
            <p:cNvPr id="9" name="ZoneTexte 8">
              <a:extLst>
                <a:ext uri="{FF2B5EF4-FFF2-40B4-BE49-F238E27FC236}">
                  <a16:creationId xmlns:a16="http://schemas.microsoft.com/office/drawing/2014/main" id="{A4C535C9-95C0-19F5-D3ED-AEFAB39E617B}"/>
                </a:ext>
              </a:extLst>
            </p:cNvPr>
            <p:cNvSpPr txBox="1"/>
            <p:nvPr/>
          </p:nvSpPr>
          <p:spPr>
            <a:xfrm>
              <a:off x="4593771" y="740227"/>
              <a:ext cx="3004458" cy="299109"/>
            </a:xfrm>
            <a:prstGeom prst="rect">
              <a:avLst/>
            </a:prstGeom>
            <a:solidFill>
              <a:srgbClr val="007A7D">
                <a:alpha val="34902"/>
              </a:srgbClr>
            </a:solidFill>
          </p:spPr>
          <p:txBody>
            <a:bodyPr wrap="square" lIns="91440" tIns="45720" rIns="91440" bIns="45720" rtlCol="0" anchor="t">
              <a:spAutoFit/>
            </a:bodyPr>
            <a:lstStyle/>
            <a:p>
              <a:pPr algn="ctr"/>
              <a:r>
                <a:rPr lang="en-US" b="1">
                  <a:latin typeface="Avenir Next LT Pro"/>
                </a:rPr>
                <a:t>PLANNED</a:t>
              </a:r>
            </a:p>
          </p:txBody>
        </p:sp>
        <p:sp>
          <p:nvSpPr>
            <p:cNvPr id="11" name="ZoneTexte 10">
              <a:extLst>
                <a:ext uri="{FF2B5EF4-FFF2-40B4-BE49-F238E27FC236}">
                  <a16:creationId xmlns:a16="http://schemas.microsoft.com/office/drawing/2014/main" id="{06395804-682F-1A77-13B6-D242FF01FA93}"/>
                </a:ext>
              </a:extLst>
            </p:cNvPr>
            <p:cNvSpPr txBox="1"/>
            <p:nvPr/>
          </p:nvSpPr>
          <p:spPr>
            <a:xfrm>
              <a:off x="4593771" y="1109559"/>
              <a:ext cx="3004458" cy="1196434"/>
            </a:xfrm>
            <a:prstGeom prst="rect">
              <a:avLst/>
            </a:prstGeom>
            <a:solidFill>
              <a:srgbClr val="007A7D">
                <a:alpha val="7059"/>
              </a:srgbClr>
            </a:solidFill>
          </p:spPr>
          <p:txBody>
            <a:bodyPr wrap="square" lIns="91440" tIns="45720" rIns="91440" bIns="45720" rtlCol="0" anchor="t">
              <a:spAutoFit/>
            </a:bodyPr>
            <a:lstStyle/>
            <a:p>
              <a:pPr algn="ctr"/>
              <a:r>
                <a:rPr lang="en-US">
                  <a:solidFill>
                    <a:srgbClr val="22A0C9"/>
                  </a:solidFill>
                  <a:latin typeface="Avenir Next LT Pro"/>
                </a:rPr>
                <a:t>• </a:t>
              </a:r>
              <a:r>
                <a:rPr lang="en-US" b="1">
                  <a:solidFill>
                    <a:srgbClr val="22A0C9"/>
                  </a:solidFill>
                  <a:latin typeface="Avenir Next LT Pro"/>
                </a:rPr>
                <a:t>Train AI Model</a:t>
              </a:r>
              <a:r>
                <a:rPr lang="en-US">
                  <a:latin typeface="Avenir Next LT Pro"/>
                </a:rPr>
                <a:t> with road sign dataset</a:t>
              </a:r>
            </a:p>
            <a:p>
              <a:pPr algn="ctr"/>
              <a:r>
                <a:rPr lang="en-US">
                  <a:solidFill>
                    <a:srgbClr val="22A0C9"/>
                  </a:solidFill>
                  <a:latin typeface="Avenir Next LT Pro"/>
                  <a:sym typeface="Wingdings" panose="05000000000000000000" pitchFamily="2" charset="2"/>
                </a:rPr>
                <a:t>•</a:t>
              </a:r>
              <a:r>
                <a:rPr lang="en-US">
                  <a:latin typeface="Avenir Next LT Pro"/>
                  <a:sym typeface="Wingdings" panose="05000000000000000000" pitchFamily="2" charset="2"/>
                </a:rPr>
                <a:t> </a:t>
              </a:r>
              <a:r>
                <a:rPr lang="en-US" b="1">
                  <a:solidFill>
                    <a:srgbClr val="22A0C9"/>
                  </a:solidFill>
                  <a:latin typeface="Avenir Next LT Pro"/>
                  <a:sym typeface="Wingdings" panose="05000000000000000000" pitchFamily="2" charset="2"/>
                </a:rPr>
                <a:t>Road sign detection</a:t>
              </a:r>
              <a:r>
                <a:rPr lang="en-US">
                  <a:latin typeface="Avenir Next LT Pro"/>
                  <a:sym typeface="Wingdings" panose="05000000000000000000" pitchFamily="2" charset="2"/>
                </a:rPr>
                <a:t> using AI models</a:t>
              </a:r>
              <a:endParaRPr lang="en-US">
                <a:latin typeface="Avenir Next LT Pro"/>
              </a:endParaRPr>
            </a:p>
            <a:p>
              <a:pPr algn="ctr"/>
              <a:r>
                <a:rPr lang="en-US">
                  <a:solidFill>
                    <a:srgbClr val="22A0C9"/>
                  </a:solidFill>
                  <a:latin typeface="Avenir Next LT Pro"/>
                  <a:sym typeface="Wingdings" panose="05000000000000000000" pitchFamily="2" charset="2"/>
                </a:rPr>
                <a:t>•</a:t>
              </a:r>
              <a:r>
                <a:rPr lang="en-US">
                  <a:latin typeface="Avenir Next LT Pro"/>
                  <a:sym typeface="Wingdings" panose="05000000000000000000" pitchFamily="2" charset="2"/>
                </a:rPr>
                <a:t> </a:t>
              </a:r>
              <a:r>
                <a:rPr lang="en-US" b="1">
                  <a:solidFill>
                    <a:srgbClr val="22A0C9"/>
                  </a:solidFill>
                  <a:latin typeface="Avenir Next LT Pro"/>
                  <a:sym typeface="Wingdings" panose="05000000000000000000" pitchFamily="2" charset="2"/>
                </a:rPr>
                <a:t>US detection </a:t>
              </a:r>
              <a:r>
                <a:rPr lang="en-US">
                  <a:latin typeface="Avenir Next LT Pro"/>
                  <a:sym typeface="Wingdings" panose="05000000000000000000" pitchFamily="2" charset="2"/>
                </a:rPr>
                <a:t>of obstacles</a:t>
              </a:r>
              <a:endParaRPr lang="en-US">
                <a:latin typeface="Avenir Next LT Pro"/>
              </a:endParaRPr>
            </a:p>
          </p:txBody>
        </p:sp>
      </p:grpSp>
      <p:grpSp>
        <p:nvGrpSpPr>
          <p:cNvPr id="17" name="Groupe 16">
            <a:extLst>
              <a:ext uri="{FF2B5EF4-FFF2-40B4-BE49-F238E27FC236}">
                <a16:creationId xmlns:a16="http://schemas.microsoft.com/office/drawing/2014/main" id="{C5D684B3-5413-5C13-B533-201A42216E30}"/>
              </a:ext>
            </a:extLst>
          </p:cNvPr>
          <p:cNvGrpSpPr/>
          <p:nvPr/>
        </p:nvGrpSpPr>
        <p:grpSpPr>
          <a:xfrm>
            <a:off x="7164677" y="1077308"/>
            <a:ext cx="3211285" cy="1569661"/>
            <a:chOff x="4593770" y="740227"/>
            <a:chExt cx="3211285" cy="1569661"/>
          </a:xfrm>
          <a:solidFill>
            <a:schemeClr val="accent1">
              <a:lumMod val="60000"/>
              <a:lumOff val="40000"/>
            </a:schemeClr>
          </a:solidFill>
        </p:grpSpPr>
        <p:sp>
          <p:nvSpPr>
            <p:cNvPr id="14" name="ZoneTexte 13">
              <a:extLst>
                <a:ext uri="{FF2B5EF4-FFF2-40B4-BE49-F238E27FC236}">
                  <a16:creationId xmlns:a16="http://schemas.microsoft.com/office/drawing/2014/main" id="{24936BBF-6C1F-E5FC-FDB4-C813F10C251A}"/>
                </a:ext>
              </a:extLst>
            </p:cNvPr>
            <p:cNvSpPr txBox="1"/>
            <p:nvPr/>
          </p:nvSpPr>
          <p:spPr>
            <a:xfrm>
              <a:off x="4593770" y="740227"/>
              <a:ext cx="3211285" cy="369332"/>
            </a:xfrm>
            <a:prstGeom prst="rect">
              <a:avLst/>
            </a:prstGeom>
            <a:grpFill/>
          </p:spPr>
          <p:txBody>
            <a:bodyPr wrap="square" lIns="91440" tIns="45720" rIns="91440" bIns="45720" rtlCol="0" anchor="t">
              <a:spAutoFit/>
            </a:bodyPr>
            <a:lstStyle/>
            <a:p>
              <a:pPr algn="ctr"/>
              <a:r>
                <a:rPr lang="en-US" b="1">
                  <a:latin typeface="Avenir Next LT Pro"/>
                </a:rPr>
                <a:t>NOT PLANNED BUT DONE</a:t>
              </a:r>
            </a:p>
          </p:txBody>
        </p:sp>
        <p:sp>
          <p:nvSpPr>
            <p:cNvPr id="15" name="ZoneTexte 14">
              <a:extLst>
                <a:ext uri="{FF2B5EF4-FFF2-40B4-BE49-F238E27FC236}">
                  <a16:creationId xmlns:a16="http://schemas.microsoft.com/office/drawing/2014/main" id="{FBB8CEBE-80F0-1F57-160E-8C8322D6208D}"/>
                </a:ext>
              </a:extLst>
            </p:cNvPr>
            <p:cNvSpPr txBox="1"/>
            <p:nvPr/>
          </p:nvSpPr>
          <p:spPr>
            <a:xfrm>
              <a:off x="4593771" y="1109559"/>
              <a:ext cx="3211284" cy="1200329"/>
            </a:xfrm>
            <a:prstGeom prst="rect">
              <a:avLst/>
            </a:prstGeom>
            <a:solidFill>
              <a:srgbClr val="E2E773">
                <a:alpha val="40000"/>
              </a:srgbClr>
            </a:solidFill>
          </p:spPr>
          <p:txBody>
            <a:bodyPr wrap="square" lIns="91440" tIns="45720" rIns="91440" bIns="45720" rtlCol="0" anchor="t">
              <a:spAutoFit/>
            </a:bodyPr>
            <a:lstStyle/>
            <a:p>
              <a:pPr algn="ctr"/>
              <a:r>
                <a:rPr lang="en-US" b="1">
                  <a:solidFill>
                    <a:schemeClr val="accent1">
                      <a:lumMod val="50000"/>
                    </a:schemeClr>
                  </a:solidFill>
                  <a:latin typeface="Avenir Next LT Pro"/>
                </a:rPr>
                <a:t>• Prioritizing </a:t>
              </a:r>
              <a:r>
                <a:rPr lang="en-US">
                  <a:latin typeface="Avenir Next LT Pro"/>
                </a:rPr>
                <a:t>messages with detection</a:t>
              </a:r>
            </a:p>
            <a:p>
              <a:pPr algn="ctr"/>
              <a:r>
                <a:rPr lang="en-US" b="1">
                  <a:solidFill>
                    <a:schemeClr val="accent1">
                      <a:lumMod val="50000"/>
                    </a:schemeClr>
                  </a:solidFill>
                  <a:latin typeface="Avenir Next LT Pro"/>
                </a:rPr>
                <a:t>• Pedestrian detection</a:t>
              </a:r>
              <a:r>
                <a:rPr lang="en-US">
                  <a:latin typeface="Avenir Next LT Pro"/>
                </a:rPr>
                <a:t> using AI models </a:t>
              </a:r>
            </a:p>
          </p:txBody>
        </p:sp>
      </p:grpSp>
      <p:grpSp>
        <p:nvGrpSpPr>
          <p:cNvPr id="21" name="Groupe 20">
            <a:extLst>
              <a:ext uri="{FF2B5EF4-FFF2-40B4-BE49-F238E27FC236}">
                <a16:creationId xmlns:a16="http://schemas.microsoft.com/office/drawing/2014/main" id="{A93502C3-D880-1C5F-1A0F-4D684958245F}"/>
              </a:ext>
            </a:extLst>
          </p:cNvPr>
          <p:cNvGrpSpPr/>
          <p:nvPr/>
        </p:nvGrpSpPr>
        <p:grpSpPr>
          <a:xfrm>
            <a:off x="7171059" y="2956032"/>
            <a:ext cx="3227802" cy="1846660"/>
            <a:chOff x="4593771" y="740227"/>
            <a:chExt cx="3004458" cy="1846660"/>
          </a:xfrm>
          <a:solidFill>
            <a:schemeClr val="accent1">
              <a:lumMod val="60000"/>
              <a:lumOff val="40000"/>
            </a:schemeClr>
          </a:solidFill>
        </p:grpSpPr>
        <p:sp>
          <p:nvSpPr>
            <p:cNvPr id="19" name="ZoneTexte 18">
              <a:extLst>
                <a:ext uri="{FF2B5EF4-FFF2-40B4-BE49-F238E27FC236}">
                  <a16:creationId xmlns:a16="http://schemas.microsoft.com/office/drawing/2014/main" id="{64C37352-D451-355E-CF73-6325650DB9BD}"/>
                </a:ext>
              </a:extLst>
            </p:cNvPr>
            <p:cNvSpPr txBox="1"/>
            <p:nvPr/>
          </p:nvSpPr>
          <p:spPr>
            <a:xfrm>
              <a:off x="4593771" y="740227"/>
              <a:ext cx="3004458" cy="369332"/>
            </a:xfrm>
            <a:prstGeom prst="rect">
              <a:avLst/>
            </a:prstGeom>
            <a:grpFill/>
          </p:spPr>
          <p:txBody>
            <a:bodyPr wrap="square" lIns="91440" tIns="45720" rIns="91440" bIns="45720" rtlCol="0" anchor="t">
              <a:spAutoFit/>
            </a:bodyPr>
            <a:lstStyle/>
            <a:p>
              <a:pPr algn="ctr"/>
              <a:r>
                <a:rPr lang="en-US" b="1">
                  <a:latin typeface="Avenir Next LT Pro"/>
                </a:rPr>
                <a:t>DONE</a:t>
              </a:r>
            </a:p>
          </p:txBody>
        </p:sp>
        <p:sp>
          <p:nvSpPr>
            <p:cNvPr id="20" name="ZoneTexte 19">
              <a:extLst>
                <a:ext uri="{FF2B5EF4-FFF2-40B4-BE49-F238E27FC236}">
                  <a16:creationId xmlns:a16="http://schemas.microsoft.com/office/drawing/2014/main" id="{D863AB1A-2278-BC28-4D3F-E8D3D87576F6}"/>
                </a:ext>
              </a:extLst>
            </p:cNvPr>
            <p:cNvSpPr txBox="1"/>
            <p:nvPr/>
          </p:nvSpPr>
          <p:spPr>
            <a:xfrm>
              <a:off x="4593771" y="1109559"/>
              <a:ext cx="3004458" cy="1477328"/>
            </a:xfrm>
            <a:prstGeom prst="rect">
              <a:avLst/>
            </a:prstGeom>
            <a:solidFill>
              <a:srgbClr val="E2E773">
                <a:alpha val="40000"/>
              </a:srgbClr>
            </a:solidFill>
          </p:spPr>
          <p:txBody>
            <a:bodyPr wrap="square" lIns="91440" tIns="45720" rIns="91440" bIns="45720" rtlCol="0" anchor="t">
              <a:spAutoFit/>
            </a:bodyPr>
            <a:lstStyle/>
            <a:p>
              <a:pPr algn="ctr"/>
              <a:r>
                <a:rPr lang="en-US">
                  <a:solidFill>
                    <a:schemeClr val="accent1">
                      <a:lumMod val="50000"/>
                    </a:schemeClr>
                  </a:solidFill>
                  <a:latin typeface="Avenir Next LT Pro"/>
                  <a:ea typeface="+mn-lt"/>
                  <a:cs typeface="+mn-lt"/>
                </a:rPr>
                <a:t>• </a:t>
              </a:r>
              <a:r>
                <a:rPr lang="en-US" b="1">
                  <a:solidFill>
                    <a:schemeClr val="accent1">
                      <a:lumMod val="50000"/>
                    </a:schemeClr>
                  </a:solidFill>
                  <a:latin typeface="Avenir Next LT Pro"/>
                  <a:ea typeface="+mn-lt"/>
                  <a:cs typeface="+mn-lt"/>
                </a:rPr>
                <a:t>Train AI Model</a:t>
              </a:r>
              <a:r>
                <a:rPr lang="en-US">
                  <a:solidFill>
                    <a:schemeClr val="accent1">
                      <a:lumMod val="50000"/>
                    </a:schemeClr>
                  </a:solidFill>
                  <a:latin typeface="Avenir Next LT Pro"/>
                  <a:ea typeface="+mn-lt"/>
                  <a:cs typeface="+mn-lt"/>
                </a:rPr>
                <a:t> </a:t>
              </a:r>
              <a:r>
                <a:rPr lang="en-US">
                  <a:latin typeface="Avenir Next LT Pro"/>
                  <a:ea typeface="+mn-lt"/>
                  <a:cs typeface="+mn-lt"/>
                </a:rPr>
                <a:t>with stop and speed sign </a:t>
              </a:r>
            </a:p>
            <a:p>
              <a:pPr algn="ctr"/>
              <a:r>
                <a:rPr lang="en-US">
                  <a:solidFill>
                    <a:schemeClr val="accent1">
                      <a:lumMod val="50000"/>
                    </a:schemeClr>
                  </a:solidFill>
                  <a:latin typeface="Avenir Next LT Pro"/>
                  <a:ea typeface="+mn-lt"/>
                  <a:cs typeface="+mn-lt"/>
                </a:rPr>
                <a:t>•</a:t>
              </a:r>
              <a:r>
                <a:rPr lang="en-US" b="1">
                  <a:solidFill>
                    <a:schemeClr val="accent1">
                      <a:lumMod val="50000"/>
                    </a:schemeClr>
                  </a:solidFill>
                  <a:latin typeface="Avenir Next LT Pro"/>
                  <a:ea typeface="+mn-lt"/>
                  <a:cs typeface="+mn-lt"/>
                </a:rPr>
                <a:t> Stop sign detection</a:t>
              </a:r>
              <a:r>
                <a:rPr lang="en-US">
                  <a:solidFill>
                    <a:schemeClr val="accent1">
                      <a:lumMod val="50000"/>
                    </a:schemeClr>
                  </a:solidFill>
                  <a:latin typeface="Avenir Next LT Pro"/>
                  <a:ea typeface="+mn-lt"/>
                  <a:cs typeface="+mn-lt"/>
                </a:rPr>
                <a:t> </a:t>
              </a:r>
              <a:r>
                <a:rPr lang="en-US">
                  <a:latin typeface="Avenir Next LT Pro"/>
                  <a:ea typeface="+mn-lt"/>
                  <a:cs typeface="+mn-lt"/>
                </a:rPr>
                <a:t>using AI models</a:t>
              </a:r>
            </a:p>
            <a:p>
              <a:pPr algn="ctr"/>
              <a:r>
                <a:rPr lang="en-US">
                  <a:solidFill>
                    <a:schemeClr val="accent1">
                      <a:lumMod val="50000"/>
                    </a:schemeClr>
                  </a:solidFill>
                  <a:latin typeface="Avenir Next LT Pro"/>
                  <a:ea typeface="+mn-lt"/>
                  <a:cs typeface="+mn-lt"/>
                </a:rPr>
                <a:t>• </a:t>
              </a:r>
              <a:r>
                <a:rPr lang="en-US" b="1">
                  <a:solidFill>
                    <a:schemeClr val="accent1">
                      <a:lumMod val="50000"/>
                    </a:schemeClr>
                  </a:solidFill>
                  <a:latin typeface="Avenir Next LT Pro"/>
                  <a:ea typeface="+mn-lt"/>
                  <a:cs typeface="+mn-lt"/>
                </a:rPr>
                <a:t>US detection</a:t>
              </a:r>
              <a:r>
                <a:rPr lang="en-US" b="1">
                  <a:solidFill>
                    <a:schemeClr val="accent1">
                      <a:lumMod val="75000"/>
                    </a:schemeClr>
                  </a:solidFill>
                  <a:latin typeface="Avenir Next LT Pro"/>
                  <a:ea typeface="+mn-lt"/>
                  <a:cs typeface="+mn-lt"/>
                </a:rPr>
                <a:t> </a:t>
              </a:r>
              <a:r>
                <a:rPr lang="en-US">
                  <a:latin typeface="Avenir Next LT Pro"/>
                  <a:ea typeface="+mn-lt"/>
                  <a:cs typeface="+mn-lt"/>
                </a:rPr>
                <a:t>of obstacles</a:t>
              </a:r>
              <a:endParaRPr lang="en-US">
                <a:latin typeface="Avenir Next LT Pro"/>
              </a:endParaRPr>
            </a:p>
          </p:txBody>
        </p:sp>
      </p:grpSp>
      <p:grpSp>
        <p:nvGrpSpPr>
          <p:cNvPr id="22" name="Groupe 21">
            <a:extLst>
              <a:ext uri="{FF2B5EF4-FFF2-40B4-BE49-F238E27FC236}">
                <a16:creationId xmlns:a16="http://schemas.microsoft.com/office/drawing/2014/main" id="{B51C1C72-8DB9-4EB8-E829-59B02E1D9AE7}"/>
              </a:ext>
            </a:extLst>
          </p:cNvPr>
          <p:cNvGrpSpPr/>
          <p:nvPr/>
        </p:nvGrpSpPr>
        <p:grpSpPr>
          <a:xfrm>
            <a:off x="7171060" y="5123793"/>
            <a:ext cx="3214663" cy="1029805"/>
            <a:chOff x="4593771" y="740227"/>
            <a:chExt cx="3004458" cy="991828"/>
          </a:xfrm>
          <a:solidFill>
            <a:schemeClr val="accent1">
              <a:lumMod val="60000"/>
              <a:lumOff val="40000"/>
            </a:schemeClr>
          </a:solidFill>
        </p:grpSpPr>
        <p:sp>
          <p:nvSpPr>
            <p:cNvPr id="23" name="ZoneTexte 22">
              <a:extLst>
                <a:ext uri="{FF2B5EF4-FFF2-40B4-BE49-F238E27FC236}">
                  <a16:creationId xmlns:a16="http://schemas.microsoft.com/office/drawing/2014/main" id="{362A55DD-E2BA-A6CC-C5DD-BA2E34EC8E60}"/>
                </a:ext>
              </a:extLst>
            </p:cNvPr>
            <p:cNvSpPr txBox="1"/>
            <p:nvPr/>
          </p:nvSpPr>
          <p:spPr>
            <a:xfrm>
              <a:off x="4593771" y="740227"/>
              <a:ext cx="3004458" cy="361974"/>
            </a:xfrm>
            <a:prstGeom prst="rect">
              <a:avLst/>
            </a:prstGeom>
            <a:grpFill/>
          </p:spPr>
          <p:txBody>
            <a:bodyPr wrap="square" lIns="91440" tIns="45720" rIns="91440" bIns="45720" rtlCol="0" anchor="t">
              <a:spAutoFit/>
            </a:bodyPr>
            <a:lstStyle/>
            <a:p>
              <a:pPr algn="ctr"/>
              <a:r>
                <a:rPr lang="en-US" b="1">
                  <a:latin typeface="Avenir Next LT Pro"/>
                </a:rPr>
                <a:t>PLANNED BUT NOT DONE</a:t>
              </a:r>
            </a:p>
          </p:txBody>
        </p:sp>
        <p:sp>
          <p:nvSpPr>
            <p:cNvPr id="24" name="ZoneTexte 23">
              <a:extLst>
                <a:ext uri="{FF2B5EF4-FFF2-40B4-BE49-F238E27FC236}">
                  <a16:creationId xmlns:a16="http://schemas.microsoft.com/office/drawing/2014/main" id="{62B27AC7-A7FB-C07F-672D-53DAF70E88B2}"/>
                </a:ext>
              </a:extLst>
            </p:cNvPr>
            <p:cNvSpPr txBox="1"/>
            <p:nvPr/>
          </p:nvSpPr>
          <p:spPr>
            <a:xfrm>
              <a:off x="4593771" y="1109559"/>
              <a:ext cx="3004458" cy="622496"/>
            </a:xfrm>
            <a:prstGeom prst="rect">
              <a:avLst/>
            </a:prstGeom>
            <a:solidFill>
              <a:srgbClr val="E2E773">
                <a:alpha val="40000"/>
              </a:srgbClr>
            </a:solidFill>
          </p:spPr>
          <p:txBody>
            <a:bodyPr wrap="square" lIns="91440" tIns="45720" rIns="91440" bIns="45720" rtlCol="0" anchor="t">
              <a:spAutoFit/>
            </a:bodyPr>
            <a:lstStyle/>
            <a:p>
              <a:pPr algn="ctr"/>
              <a:r>
                <a:rPr lang="en-US">
                  <a:solidFill>
                    <a:schemeClr val="accent1">
                      <a:lumMod val="50000"/>
                    </a:schemeClr>
                  </a:solidFill>
                  <a:latin typeface="Avenir Next LT Pro"/>
                  <a:sym typeface="Wingdings" panose="05000000000000000000" pitchFamily="2" charset="2"/>
                </a:rPr>
                <a:t>•</a:t>
              </a:r>
              <a:r>
                <a:rPr lang="en-US">
                  <a:latin typeface="Avenir Next LT Pro"/>
                  <a:sym typeface="Wingdings" panose="05000000000000000000" pitchFamily="2" charset="2"/>
                </a:rPr>
                <a:t>  </a:t>
              </a:r>
              <a:r>
                <a:rPr lang="en-US" b="1">
                  <a:solidFill>
                    <a:schemeClr val="accent1">
                      <a:lumMod val="50000"/>
                    </a:schemeClr>
                  </a:solidFill>
                  <a:latin typeface="Avenir Next LT Pro"/>
                  <a:sym typeface="Wingdings" panose="05000000000000000000" pitchFamily="2" charset="2"/>
                </a:rPr>
                <a:t>Use</a:t>
              </a:r>
              <a:r>
                <a:rPr lang="en-US">
                  <a:latin typeface="Avenir Next LT Pro"/>
                  <a:sym typeface="Wingdings" panose="05000000000000000000" pitchFamily="2" charset="2"/>
                </a:rPr>
                <a:t> </a:t>
              </a:r>
              <a:r>
                <a:rPr lang="en-US" b="1">
                  <a:solidFill>
                    <a:schemeClr val="accent1">
                      <a:lumMod val="50000"/>
                    </a:schemeClr>
                  </a:solidFill>
                  <a:latin typeface="Avenir Next LT Pro"/>
                  <a:sym typeface="Wingdings" panose="05000000000000000000" pitchFamily="2" charset="2"/>
                </a:rPr>
                <a:t>Jetson </a:t>
              </a:r>
              <a:r>
                <a:rPr lang="en-US">
                  <a:latin typeface="Avenir Next LT Pro"/>
                  <a:sym typeface="Wingdings" panose="05000000000000000000" pitchFamily="2" charset="2"/>
                </a:rPr>
                <a:t>to run AI models</a:t>
              </a:r>
            </a:p>
          </p:txBody>
        </p:sp>
      </p:grpSp>
      <p:pic>
        <p:nvPicPr>
          <p:cNvPr id="26" name="Graphique 26" descr="Flèche : droite avec un remplissage uni">
            <a:extLst>
              <a:ext uri="{FF2B5EF4-FFF2-40B4-BE49-F238E27FC236}">
                <a16:creationId xmlns:a16="http://schemas.microsoft.com/office/drawing/2014/main" id="{3A402EA1-BA7C-7F18-A2A6-8662C24FDD8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5770180" y="3418489"/>
            <a:ext cx="914400" cy="914400"/>
          </a:xfrm>
          <a:prstGeom prst="rect">
            <a:avLst/>
          </a:prstGeom>
        </p:spPr>
      </p:pic>
      <p:pic>
        <p:nvPicPr>
          <p:cNvPr id="28" name="Graphique 28" descr="Retour avec un remplissage uni">
            <a:extLst>
              <a:ext uri="{FF2B5EF4-FFF2-40B4-BE49-F238E27FC236}">
                <a16:creationId xmlns:a16="http://schemas.microsoft.com/office/drawing/2014/main" id="{7E16B3A2-7C7E-C29E-F289-CF970504E06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766895" y="1864929"/>
            <a:ext cx="914400" cy="914400"/>
          </a:xfrm>
          <a:prstGeom prst="rect">
            <a:avLst/>
          </a:prstGeom>
        </p:spPr>
      </p:pic>
      <p:pic>
        <p:nvPicPr>
          <p:cNvPr id="29" name="Graphique 29" descr="Retour avec un remplissage uni">
            <a:extLst>
              <a:ext uri="{FF2B5EF4-FFF2-40B4-BE49-F238E27FC236}">
                <a16:creationId xmlns:a16="http://schemas.microsoft.com/office/drawing/2014/main" id="{946DCA9D-2981-4493-B235-8D0F9847996C}"/>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10800000">
            <a:off x="5770179" y="4745421"/>
            <a:ext cx="914400" cy="914400"/>
          </a:xfrm>
          <a:prstGeom prst="rect">
            <a:avLst/>
          </a:prstGeom>
        </p:spPr>
      </p:pic>
      <p:sp>
        <p:nvSpPr>
          <p:cNvPr id="18" name="Ellipse 17">
            <a:extLst>
              <a:ext uri="{FF2B5EF4-FFF2-40B4-BE49-F238E27FC236}">
                <a16:creationId xmlns:a16="http://schemas.microsoft.com/office/drawing/2014/main" id="{8DA3A761-9C4B-8143-D61C-B182FCAC5CC4}"/>
              </a:ext>
            </a:extLst>
          </p:cNvPr>
          <p:cNvSpPr/>
          <p:nvPr/>
        </p:nvSpPr>
        <p:spPr>
          <a:xfrm>
            <a:off x="0" y="4697251"/>
            <a:ext cx="1091258" cy="10993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Rectangle 29">
            <a:extLst>
              <a:ext uri="{FF2B5EF4-FFF2-40B4-BE49-F238E27FC236}">
                <a16:creationId xmlns:a16="http://schemas.microsoft.com/office/drawing/2014/main" id="{130E2BB5-8095-6EF0-242A-FE5908FFFBB1}"/>
              </a:ext>
            </a:extLst>
          </p:cNvPr>
          <p:cNvSpPr/>
          <p:nvPr/>
        </p:nvSpPr>
        <p:spPr>
          <a:xfrm>
            <a:off x="1" y="-7895"/>
            <a:ext cx="641046" cy="68658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4" name="Image 121">
            <a:extLst>
              <a:ext uri="{FF2B5EF4-FFF2-40B4-BE49-F238E27FC236}">
                <a16:creationId xmlns:a16="http://schemas.microsoft.com/office/drawing/2014/main" id="{2FA8E200-B862-D12B-F7E9-40A654641488}"/>
              </a:ext>
            </a:extLst>
          </p:cNvPr>
          <p:cNvPicPr>
            <a:picLocks noChangeAspect="1"/>
          </p:cNvPicPr>
          <p:nvPr/>
        </p:nvPicPr>
        <p:blipFill>
          <a:blip r:embed="rId9"/>
          <a:stretch>
            <a:fillRect/>
          </a:stretch>
        </p:blipFill>
        <p:spPr>
          <a:xfrm>
            <a:off x="103382" y="1418240"/>
            <a:ext cx="455442" cy="429473"/>
          </a:xfrm>
          <a:prstGeom prst="rect">
            <a:avLst/>
          </a:prstGeom>
        </p:spPr>
      </p:pic>
      <p:pic>
        <p:nvPicPr>
          <p:cNvPr id="38" name="Image 10">
            <a:extLst>
              <a:ext uri="{FF2B5EF4-FFF2-40B4-BE49-F238E27FC236}">
                <a16:creationId xmlns:a16="http://schemas.microsoft.com/office/drawing/2014/main" id="{B095A753-E715-62C6-CA2C-482E19F9ECFE}"/>
              </a:ext>
            </a:extLst>
          </p:cNvPr>
          <p:cNvPicPr>
            <a:picLocks noChangeAspect="1"/>
          </p:cNvPicPr>
          <p:nvPr/>
        </p:nvPicPr>
        <p:blipFill>
          <a:blip r:embed="rId10">
            <a:duotone>
              <a:schemeClr val="bg2">
                <a:shade val="45000"/>
                <a:satMod val="135000"/>
              </a:schemeClr>
              <a:prstClr val="white"/>
            </a:duotone>
          </a:blip>
          <a:stretch>
            <a:fillRect/>
          </a:stretch>
        </p:blipFill>
        <p:spPr>
          <a:xfrm>
            <a:off x="77675" y="3850509"/>
            <a:ext cx="464525" cy="443312"/>
          </a:xfrm>
          <a:prstGeom prst="rect">
            <a:avLst/>
          </a:prstGeom>
        </p:spPr>
      </p:pic>
      <p:pic>
        <p:nvPicPr>
          <p:cNvPr id="43" name="Picture 2">
            <a:extLst>
              <a:ext uri="{FF2B5EF4-FFF2-40B4-BE49-F238E27FC236}">
                <a16:creationId xmlns:a16="http://schemas.microsoft.com/office/drawing/2014/main" id="{D1B1CCAA-8F74-BD76-9EAE-DEF3E56521C5}"/>
              </a:ext>
            </a:extLst>
          </p:cNvPr>
          <p:cNvPicPr>
            <a:picLocks noChangeAspect="1"/>
          </p:cNvPicPr>
          <p:nvPr/>
        </p:nvPicPr>
        <p:blipFill>
          <a:blip r:embed="rId11"/>
          <a:stretch>
            <a:fillRect/>
          </a:stretch>
        </p:blipFill>
        <p:spPr>
          <a:xfrm>
            <a:off x="87388" y="6236245"/>
            <a:ext cx="464525" cy="472941"/>
          </a:xfrm>
          <a:prstGeom prst="rect">
            <a:avLst/>
          </a:prstGeom>
        </p:spPr>
      </p:pic>
      <p:pic>
        <p:nvPicPr>
          <p:cNvPr id="45" name="Image 2">
            <a:extLst>
              <a:ext uri="{FF2B5EF4-FFF2-40B4-BE49-F238E27FC236}">
                <a16:creationId xmlns:a16="http://schemas.microsoft.com/office/drawing/2014/main" id="{2AFEE29A-DE36-7A6A-23DB-F4FA9AD5911A}"/>
              </a:ext>
            </a:extLst>
          </p:cNvPr>
          <p:cNvPicPr>
            <a:picLocks noChangeAspect="1"/>
          </p:cNvPicPr>
          <p:nvPr/>
        </p:nvPicPr>
        <p:blipFill>
          <a:blip r:embed="rId12"/>
          <a:stretch>
            <a:fillRect/>
          </a:stretch>
        </p:blipFill>
        <p:spPr>
          <a:xfrm>
            <a:off x="99483" y="2671234"/>
            <a:ext cx="446618" cy="467786"/>
          </a:xfrm>
          <a:prstGeom prst="rect">
            <a:avLst/>
          </a:prstGeom>
        </p:spPr>
      </p:pic>
      <p:pic>
        <p:nvPicPr>
          <p:cNvPr id="47" name="Image 2">
            <a:extLst>
              <a:ext uri="{FF2B5EF4-FFF2-40B4-BE49-F238E27FC236}">
                <a16:creationId xmlns:a16="http://schemas.microsoft.com/office/drawing/2014/main" id="{70F77C6F-B34B-4620-6A22-EE243AF6ACCE}"/>
              </a:ext>
            </a:extLst>
          </p:cNvPr>
          <p:cNvPicPr>
            <a:picLocks noChangeAspect="1"/>
          </p:cNvPicPr>
          <p:nvPr/>
        </p:nvPicPr>
        <p:blipFill>
          <a:blip r:embed="rId13"/>
          <a:stretch>
            <a:fillRect/>
          </a:stretch>
        </p:blipFill>
        <p:spPr>
          <a:xfrm>
            <a:off x="63762" y="116006"/>
            <a:ext cx="492361" cy="464139"/>
          </a:xfrm>
          <a:prstGeom prst="rect">
            <a:avLst/>
          </a:prstGeom>
        </p:spPr>
      </p:pic>
      <p:pic>
        <p:nvPicPr>
          <p:cNvPr id="39" name="Image 39">
            <a:extLst>
              <a:ext uri="{FF2B5EF4-FFF2-40B4-BE49-F238E27FC236}">
                <a16:creationId xmlns:a16="http://schemas.microsoft.com/office/drawing/2014/main" id="{43733C18-250B-B851-ACB5-1A9A8654A66F}"/>
              </a:ext>
            </a:extLst>
          </p:cNvPr>
          <p:cNvPicPr>
            <a:picLocks noChangeAspect="1"/>
          </p:cNvPicPr>
          <p:nvPr/>
        </p:nvPicPr>
        <p:blipFill>
          <a:blip r:embed="rId14"/>
          <a:stretch>
            <a:fillRect/>
          </a:stretch>
        </p:blipFill>
        <p:spPr>
          <a:xfrm>
            <a:off x="175077" y="4940287"/>
            <a:ext cx="595748" cy="615776"/>
          </a:xfrm>
          <a:prstGeom prst="rect">
            <a:avLst/>
          </a:prstGeom>
        </p:spPr>
      </p:pic>
    </p:spTree>
    <p:extLst>
      <p:ext uri="{BB962C8B-B14F-4D97-AF65-F5344CB8AC3E}">
        <p14:creationId xmlns:p14="http://schemas.microsoft.com/office/powerpoint/2010/main" val="34782151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Flèche : pentagone 29">
            <a:extLst>
              <a:ext uri="{FF2B5EF4-FFF2-40B4-BE49-F238E27FC236}">
                <a16:creationId xmlns:a16="http://schemas.microsoft.com/office/drawing/2014/main" id="{60A7C47B-89D6-8723-F553-E24D0052F2AD}"/>
              </a:ext>
            </a:extLst>
          </p:cNvPr>
          <p:cNvSpPr/>
          <p:nvPr/>
        </p:nvSpPr>
        <p:spPr>
          <a:xfrm>
            <a:off x="4694297" y="4868334"/>
            <a:ext cx="6359407" cy="893704"/>
          </a:xfrm>
          <a:prstGeom prst="homePlate">
            <a:avLst/>
          </a:prstGeom>
          <a:solidFill>
            <a:srgbClr val="EEEEEE">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Flèche : pentagone 28">
            <a:extLst>
              <a:ext uri="{FF2B5EF4-FFF2-40B4-BE49-F238E27FC236}">
                <a16:creationId xmlns:a16="http://schemas.microsoft.com/office/drawing/2014/main" id="{FF6AB1AA-97C1-3D1A-1FF3-F2759C2778B2}"/>
              </a:ext>
            </a:extLst>
          </p:cNvPr>
          <p:cNvSpPr/>
          <p:nvPr/>
        </p:nvSpPr>
        <p:spPr>
          <a:xfrm>
            <a:off x="3932297" y="3259667"/>
            <a:ext cx="6415851" cy="903111"/>
          </a:xfrm>
          <a:prstGeom prst="homePlate">
            <a:avLst/>
          </a:prstGeom>
          <a:solidFill>
            <a:srgbClr val="EEEEEE">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Flèche : pentagone 27">
            <a:extLst>
              <a:ext uri="{FF2B5EF4-FFF2-40B4-BE49-F238E27FC236}">
                <a16:creationId xmlns:a16="http://schemas.microsoft.com/office/drawing/2014/main" id="{E088E9FF-201F-D90C-280C-80E9A76D393F}"/>
              </a:ext>
            </a:extLst>
          </p:cNvPr>
          <p:cNvSpPr/>
          <p:nvPr/>
        </p:nvSpPr>
        <p:spPr>
          <a:xfrm>
            <a:off x="3283186" y="1810926"/>
            <a:ext cx="6406444" cy="931333"/>
          </a:xfrm>
          <a:prstGeom prst="homePlate">
            <a:avLst/>
          </a:prstGeom>
          <a:solidFill>
            <a:srgbClr val="EEEEEE">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Flèche : pentagone 26">
            <a:extLst>
              <a:ext uri="{FF2B5EF4-FFF2-40B4-BE49-F238E27FC236}">
                <a16:creationId xmlns:a16="http://schemas.microsoft.com/office/drawing/2014/main" id="{D6AC50C1-6012-23A8-C7B2-E398E36ACD1D}"/>
              </a:ext>
            </a:extLst>
          </p:cNvPr>
          <p:cNvSpPr/>
          <p:nvPr/>
        </p:nvSpPr>
        <p:spPr>
          <a:xfrm>
            <a:off x="4600221" y="4642555"/>
            <a:ext cx="6491110" cy="978370"/>
          </a:xfrm>
          <a:prstGeom prst="homePlate">
            <a:avLst/>
          </a:prstGeom>
          <a:solidFill>
            <a:srgbClr val="58C5ED">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Flèche : pentagone 25">
            <a:extLst>
              <a:ext uri="{FF2B5EF4-FFF2-40B4-BE49-F238E27FC236}">
                <a16:creationId xmlns:a16="http://schemas.microsoft.com/office/drawing/2014/main" id="{0E83EC49-1156-D567-6907-F50A77BF71C5}"/>
              </a:ext>
            </a:extLst>
          </p:cNvPr>
          <p:cNvSpPr/>
          <p:nvPr/>
        </p:nvSpPr>
        <p:spPr>
          <a:xfrm>
            <a:off x="3847629" y="3062110"/>
            <a:ext cx="6491110" cy="978370"/>
          </a:xfrm>
          <a:prstGeom prst="homePlate">
            <a:avLst/>
          </a:prstGeom>
          <a:solidFill>
            <a:srgbClr val="58C5ED">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Flèche : pentagone 23">
            <a:extLst>
              <a:ext uri="{FF2B5EF4-FFF2-40B4-BE49-F238E27FC236}">
                <a16:creationId xmlns:a16="http://schemas.microsoft.com/office/drawing/2014/main" id="{B30F26FC-348A-5762-8F1F-D087EB989C05}"/>
              </a:ext>
            </a:extLst>
          </p:cNvPr>
          <p:cNvSpPr/>
          <p:nvPr/>
        </p:nvSpPr>
        <p:spPr>
          <a:xfrm>
            <a:off x="3198519" y="1603963"/>
            <a:ext cx="6491110" cy="978370"/>
          </a:xfrm>
          <a:prstGeom prst="homePlate">
            <a:avLst/>
          </a:prstGeom>
          <a:solidFill>
            <a:srgbClr val="58C5ED">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Espace réservé du numéro de diapositive 5">
            <a:extLst>
              <a:ext uri="{FF2B5EF4-FFF2-40B4-BE49-F238E27FC236}">
                <a16:creationId xmlns:a16="http://schemas.microsoft.com/office/drawing/2014/main" id="{366283C9-7833-C91E-890F-49B0B1BB6D77}"/>
              </a:ext>
            </a:extLst>
          </p:cNvPr>
          <p:cNvSpPr>
            <a:spLocks noGrp="1"/>
          </p:cNvSpPr>
          <p:nvPr/>
        </p:nvSpPr>
        <p:spPr>
          <a:xfrm>
            <a:off x="10948086"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15</a:t>
            </a:fld>
            <a:endParaRPr lang="fr-FR" sz="2000" b="1">
              <a:latin typeface="Avenir Next LT Pro"/>
              <a:cs typeface="Calibri"/>
            </a:endParaRPr>
          </a:p>
        </p:txBody>
      </p:sp>
      <p:sp>
        <p:nvSpPr>
          <p:cNvPr id="98" name="TextBox 4">
            <a:extLst>
              <a:ext uri="{FF2B5EF4-FFF2-40B4-BE49-F238E27FC236}">
                <a16:creationId xmlns:a16="http://schemas.microsoft.com/office/drawing/2014/main" id="{B013B359-2B44-FA94-AC64-8F3889B416D8}"/>
              </a:ext>
            </a:extLst>
          </p:cNvPr>
          <p:cNvSpPr txBox="1"/>
          <p:nvPr/>
        </p:nvSpPr>
        <p:spPr>
          <a:xfrm>
            <a:off x="2610885" y="112946"/>
            <a:ext cx="6975811" cy="646331"/>
          </a:xfrm>
          <a:prstGeom prst="rect">
            <a:avLst/>
          </a:prstGeom>
          <a:ln>
            <a:noFill/>
          </a:ln>
        </p:spPr>
        <p:style>
          <a:lnRef idx="2">
            <a:schemeClr val="accent6"/>
          </a:lnRef>
          <a:fillRef idx="1">
            <a:schemeClr val="lt1"/>
          </a:fillRef>
          <a:effectRef idx="0">
            <a:schemeClr val="accent6"/>
          </a:effectRef>
          <a:fontRef idx="minor">
            <a:schemeClr val="dk1"/>
          </a:fontRef>
        </p:style>
        <p:txBody>
          <a:bodyPr wrap="square" lIns="91440" tIns="45720" rIns="91440" bIns="45720" rtlCol="0" anchor="t">
            <a:spAutoFit/>
          </a:bodyPr>
          <a:lstStyle/>
          <a:p>
            <a:pPr algn="ctr">
              <a:defRPr/>
            </a:pPr>
            <a:r>
              <a:rPr lang="fr-FR" sz="3600">
                <a:solidFill>
                  <a:schemeClr val="tx2"/>
                </a:solidFill>
                <a:latin typeface="Avenir Next LT Pro"/>
                <a:cs typeface="Calibri"/>
              </a:rPr>
              <a:t>OBJECTIVES OF SPRINT 3</a:t>
            </a:r>
          </a:p>
        </p:txBody>
      </p:sp>
      <p:cxnSp>
        <p:nvCxnSpPr>
          <p:cNvPr id="101" name="Connecteur droit avec flèche 100">
            <a:extLst>
              <a:ext uri="{FF2B5EF4-FFF2-40B4-BE49-F238E27FC236}">
                <a16:creationId xmlns:a16="http://schemas.microsoft.com/office/drawing/2014/main" id="{65369928-E398-15BA-C152-008AE731261C}"/>
              </a:ext>
            </a:extLst>
          </p:cNvPr>
          <p:cNvCxnSpPr/>
          <p:nvPr/>
        </p:nvCxnSpPr>
        <p:spPr>
          <a:xfrm flipV="1">
            <a:off x="1774739" y="856220"/>
            <a:ext cx="8637371" cy="2059"/>
          </a:xfrm>
          <a:prstGeom prst="straightConnector1">
            <a:avLst/>
          </a:prstGeom>
        </p:spPr>
        <p:style>
          <a:lnRef idx="1">
            <a:schemeClr val="accent1"/>
          </a:lnRef>
          <a:fillRef idx="0">
            <a:schemeClr val="accent1"/>
          </a:fillRef>
          <a:effectRef idx="0">
            <a:schemeClr val="accent1"/>
          </a:effectRef>
          <a:fontRef idx="minor">
            <a:schemeClr val="tx1"/>
          </a:fontRef>
        </p:style>
      </p:cxnSp>
      <p:sp>
        <p:nvSpPr>
          <p:cNvPr id="15" name="文本框 17">
            <a:extLst>
              <a:ext uri="{FF2B5EF4-FFF2-40B4-BE49-F238E27FC236}">
                <a16:creationId xmlns:a16="http://schemas.microsoft.com/office/drawing/2014/main" id="{0D6047EB-0629-6220-CE7E-4CF2AF1AF94D}"/>
              </a:ext>
            </a:extLst>
          </p:cNvPr>
          <p:cNvSpPr txBox="1"/>
          <p:nvPr/>
        </p:nvSpPr>
        <p:spPr>
          <a:xfrm>
            <a:off x="3848893" y="3089369"/>
            <a:ext cx="6077329" cy="92333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a:latin typeface="Avenir Next LT Pro"/>
                <a:ea typeface="+mn-lt"/>
                <a:cs typeface="+mn-lt"/>
              </a:rPr>
              <a:t>New </a:t>
            </a:r>
            <a:r>
              <a:rPr lang="en-US" altLang="zh-CN" b="1" err="1">
                <a:latin typeface="Avenir Next LT Pro"/>
                <a:ea typeface="+mn-lt"/>
                <a:cs typeface="+mn-lt"/>
              </a:rPr>
              <a:t>ro</a:t>
            </a:r>
            <a:r>
              <a:rPr lang="zh-CN" b="1">
                <a:latin typeface="Avenir Next LT Pro"/>
                <a:ea typeface="+mn-lt"/>
                <a:cs typeface="+mn-lt"/>
              </a:rPr>
              <a:t>a</a:t>
            </a:r>
            <a:r>
              <a:rPr lang="en-US" altLang="zh-CN" b="1">
                <a:latin typeface="Avenir Next LT Pro"/>
                <a:ea typeface="+mn-lt"/>
                <a:cs typeface="+mn-lt"/>
              </a:rPr>
              <a:t>d</a:t>
            </a:r>
            <a:r>
              <a:rPr lang="zh-CN" altLang="en-US" b="1">
                <a:latin typeface="Avenir Next LT Pro"/>
                <a:ea typeface="+mn-lt"/>
                <a:cs typeface="+mn-lt"/>
              </a:rPr>
              <a:t> </a:t>
            </a:r>
            <a:r>
              <a:rPr lang="en-US" altLang="zh-CN" b="1">
                <a:latin typeface="Avenir Next LT Pro"/>
                <a:ea typeface="+mn-lt"/>
                <a:cs typeface="+mn-lt"/>
              </a:rPr>
              <a:t>s</a:t>
            </a:r>
            <a:r>
              <a:rPr lang="zh-CN" b="1">
                <a:latin typeface="Avenir Next LT Pro"/>
                <a:ea typeface="+mn-lt"/>
                <a:cs typeface="+mn-lt"/>
              </a:rPr>
              <a:t>i</a:t>
            </a:r>
            <a:r>
              <a:rPr lang="en-US" altLang="zh-CN" b="1">
                <a:latin typeface="Avenir Next LT Pro"/>
                <a:ea typeface="+mn-lt"/>
                <a:cs typeface="+mn-lt"/>
              </a:rPr>
              <a:t>g</a:t>
            </a:r>
            <a:r>
              <a:rPr lang="zh-CN" b="1">
                <a:latin typeface="Avenir Next LT Pro"/>
                <a:ea typeface="+mn-lt"/>
                <a:cs typeface="+mn-lt"/>
              </a:rPr>
              <a:t>n</a:t>
            </a:r>
            <a:r>
              <a:rPr lang="fr-FR" altLang="zh-CN" b="1">
                <a:latin typeface="Avenir Next LT Pro"/>
                <a:ea typeface="+mn-lt"/>
                <a:cs typeface="+mn-lt"/>
              </a:rPr>
              <a:t>s</a:t>
            </a:r>
            <a:r>
              <a:rPr lang="zh-CN" altLang="en-US" b="1">
                <a:latin typeface="Avenir Next LT Pro"/>
                <a:ea typeface="+mn-lt"/>
                <a:cs typeface="+mn-lt"/>
              </a:rPr>
              <a:t> </a:t>
            </a:r>
            <a:r>
              <a:rPr lang="en-US" altLang="zh-CN" b="1">
                <a:latin typeface="Avenir Next LT Pro"/>
                <a:ea typeface="+mn-lt"/>
                <a:cs typeface="+mn-lt"/>
              </a:rPr>
              <a:t>detect</a:t>
            </a:r>
            <a:r>
              <a:rPr lang="zh-CN" b="1">
                <a:latin typeface="Avenir Next LT Pro"/>
                <a:ea typeface="+mn-lt"/>
                <a:cs typeface="+mn-lt"/>
              </a:rPr>
              <a:t>i</a:t>
            </a:r>
            <a:r>
              <a:rPr lang="en-US" altLang="zh-CN" b="1">
                <a:latin typeface="Avenir Next LT Pro"/>
                <a:ea typeface="+mn-lt"/>
                <a:cs typeface="+mn-lt"/>
              </a:rPr>
              <a:t>o</a:t>
            </a:r>
            <a:r>
              <a:rPr lang="zh-CN" b="1">
                <a:latin typeface="Avenir Next LT Pro"/>
                <a:ea typeface="+mn-lt"/>
                <a:cs typeface="+mn-lt"/>
              </a:rPr>
              <a:t>n</a:t>
            </a:r>
            <a:endParaRPr lang="fr-FR" altLang="zh-CN" b="1">
              <a:latin typeface="Avenir Next LT Pro"/>
              <a:ea typeface="+mn-lt"/>
              <a:cs typeface="+mn-lt"/>
            </a:endParaRPr>
          </a:p>
          <a:p>
            <a:r>
              <a:rPr lang="fr-FR" altLang="zh-CN" err="1">
                <a:latin typeface="Avenir Next LT Pro"/>
                <a:ea typeface="+mn-lt"/>
                <a:cs typeface="+mn-lt"/>
              </a:rPr>
              <a:t>Find</a:t>
            </a:r>
            <a:r>
              <a:rPr lang="fr-FR" altLang="zh-CN">
                <a:latin typeface="Avenir Next LT Pro"/>
                <a:ea typeface="+mn-lt"/>
                <a:cs typeface="+mn-lt"/>
              </a:rPr>
              <a:t> and </a:t>
            </a:r>
            <a:r>
              <a:rPr lang="fr-FR" altLang="zh-CN" err="1">
                <a:latin typeface="Avenir Next LT Pro"/>
                <a:ea typeface="+mn-lt"/>
                <a:cs typeface="+mn-lt"/>
              </a:rPr>
              <a:t>add</a:t>
            </a:r>
            <a:r>
              <a:rPr lang="fr-FR" altLang="zh-CN">
                <a:latin typeface="Avenir Next LT Pro"/>
                <a:ea typeface="+mn-lt"/>
                <a:cs typeface="+mn-lt"/>
              </a:rPr>
              <a:t> </a:t>
            </a:r>
            <a:r>
              <a:rPr lang="fr-FR" altLang="zh-CN" err="1">
                <a:latin typeface="Avenir Next LT Pro"/>
                <a:ea typeface="+mn-lt"/>
                <a:cs typeface="+mn-lt"/>
              </a:rPr>
              <a:t>other</a:t>
            </a:r>
            <a:r>
              <a:rPr lang="fr-FR" altLang="zh-CN">
                <a:latin typeface="Avenir Next LT Pro"/>
                <a:ea typeface="+mn-lt"/>
                <a:cs typeface="+mn-lt"/>
              </a:rPr>
              <a:t> </a:t>
            </a:r>
            <a:r>
              <a:rPr lang="fr-FR" altLang="zh-CN" err="1">
                <a:latin typeface="Avenir Next LT Pro"/>
                <a:ea typeface="+mn-lt"/>
                <a:cs typeface="+mn-lt"/>
              </a:rPr>
              <a:t>datasets</a:t>
            </a:r>
            <a:r>
              <a:rPr lang="fr-FR" altLang="zh-CN">
                <a:latin typeface="Avenir Next LT Pro"/>
                <a:ea typeface="+mn-lt"/>
                <a:cs typeface="+mn-lt"/>
              </a:rPr>
              <a:t> for speed </a:t>
            </a:r>
            <a:r>
              <a:rPr lang="fr-FR" altLang="zh-CN" err="1">
                <a:latin typeface="Avenir Next LT Pro"/>
                <a:ea typeface="+mn-lt"/>
                <a:cs typeface="+mn-lt"/>
              </a:rPr>
              <a:t>limits</a:t>
            </a:r>
            <a:r>
              <a:rPr lang="fr-FR" altLang="zh-CN">
                <a:latin typeface="Avenir Next LT Pro"/>
                <a:ea typeface="+mn-lt"/>
                <a:cs typeface="+mn-lt"/>
              </a:rPr>
              <a:t> and speed </a:t>
            </a:r>
            <a:r>
              <a:rPr lang="fr-FR" altLang="zh-CN" err="1">
                <a:latin typeface="Avenir Next LT Pro"/>
                <a:ea typeface="+mn-lt"/>
                <a:cs typeface="+mn-lt"/>
              </a:rPr>
              <a:t>bump</a:t>
            </a:r>
            <a:endParaRPr lang="zh-CN">
              <a:latin typeface="Avenir Next LT Pro"/>
            </a:endParaRPr>
          </a:p>
        </p:txBody>
      </p:sp>
      <p:sp>
        <p:nvSpPr>
          <p:cNvPr id="16" name="Espace réservé du numéro de diapositive 14">
            <a:extLst>
              <a:ext uri="{FF2B5EF4-FFF2-40B4-BE49-F238E27FC236}">
                <a16:creationId xmlns:a16="http://schemas.microsoft.com/office/drawing/2014/main" id="{A9AEAC3F-A2D1-9AD0-C452-5A865293EF64}"/>
              </a:ext>
            </a:extLst>
          </p:cNvPr>
          <p:cNvSpPr>
            <a:spLocks noGrp="1"/>
          </p:cNvSpPr>
          <p:nvPr/>
        </p:nvSpPr>
        <p:spPr>
          <a:xfrm>
            <a:off x="8610600"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15</a:t>
            </a:fld>
            <a:endParaRPr lang="fr-FR" sz="2000" b="1">
              <a:latin typeface="Avenir Next LT Pro"/>
            </a:endParaRPr>
          </a:p>
        </p:txBody>
      </p:sp>
      <p:sp>
        <p:nvSpPr>
          <p:cNvPr id="19" name="文本框 3">
            <a:extLst>
              <a:ext uri="{FF2B5EF4-FFF2-40B4-BE49-F238E27FC236}">
                <a16:creationId xmlns:a16="http://schemas.microsoft.com/office/drawing/2014/main" id="{B9290E30-F6F4-DDF1-E457-FB8953D479CA}"/>
              </a:ext>
            </a:extLst>
          </p:cNvPr>
          <p:cNvSpPr txBox="1"/>
          <p:nvPr/>
        </p:nvSpPr>
        <p:spPr>
          <a:xfrm>
            <a:off x="4711565" y="4690809"/>
            <a:ext cx="5776171" cy="92333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r-FR" altLang="zh-CN" b="1">
                <a:latin typeface="Avenir Next LT Pro"/>
                <a:ea typeface="+mn-lt"/>
                <a:cs typeface="+mn-lt"/>
              </a:rPr>
              <a:t>Link Camera </a:t>
            </a:r>
            <a:r>
              <a:rPr lang="fr-FR" altLang="zh-CN" b="1" err="1">
                <a:latin typeface="Avenir Next LT Pro"/>
                <a:ea typeface="+mn-lt"/>
                <a:cs typeface="+mn-lt"/>
              </a:rPr>
              <a:t>detection</a:t>
            </a:r>
            <a:r>
              <a:rPr lang="fr-FR" altLang="zh-CN" b="1">
                <a:latin typeface="Avenir Next LT Pro"/>
                <a:ea typeface="+mn-lt"/>
                <a:cs typeface="+mn-lt"/>
              </a:rPr>
              <a:t> to car </a:t>
            </a:r>
            <a:r>
              <a:rPr lang="fr-FR" altLang="zh-CN" b="1" err="1">
                <a:latin typeface="Avenir Next LT Pro"/>
                <a:ea typeface="+mn-lt"/>
                <a:cs typeface="+mn-lt"/>
              </a:rPr>
              <a:t>behavior</a:t>
            </a:r>
            <a:endParaRPr lang="fr-FR" altLang="zh-CN" b="1">
              <a:latin typeface="Avenir Next LT Pro"/>
              <a:ea typeface="+mn-lt"/>
              <a:cs typeface="+mn-lt"/>
            </a:endParaRPr>
          </a:p>
          <a:p>
            <a:r>
              <a:rPr lang="fr-FR" altLang="zh-CN" err="1">
                <a:latin typeface="Avenir Next LT Pro"/>
                <a:ea typeface="+mn-lt"/>
                <a:cs typeface="+mn-lt"/>
              </a:rPr>
              <a:t>Ensure</a:t>
            </a:r>
            <a:r>
              <a:rPr lang="fr-FR" altLang="zh-CN">
                <a:latin typeface="Avenir Next LT Pro"/>
                <a:ea typeface="+mn-lt"/>
                <a:cs typeface="+mn-lt"/>
              </a:rPr>
              <a:t> communication </a:t>
            </a:r>
            <a:r>
              <a:rPr lang="fr-FR" altLang="zh-CN" err="1">
                <a:latin typeface="Avenir Next LT Pro"/>
                <a:ea typeface="+mn-lt"/>
                <a:cs typeface="+mn-lt"/>
              </a:rPr>
              <a:t>between</a:t>
            </a:r>
            <a:r>
              <a:rPr lang="fr-FR" altLang="zh-CN">
                <a:latin typeface="Avenir Next LT Pro"/>
                <a:ea typeface="+mn-lt"/>
                <a:cs typeface="+mn-lt"/>
              </a:rPr>
              <a:t> </a:t>
            </a:r>
            <a:r>
              <a:rPr lang="fr-FR" altLang="zh-CN" err="1">
                <a:latin typeface="Avenir Next LT Pro"/>
                <a:ea typeface="+mn-lt"/>
                <a:cs typeface="+mn-lt"/>
              </a:rPr>
              <a:t>Jetson</a:t>
            </a:r>
            <a:r>
              <a:rPr lang="fr-FR" altLang="zh-CN">
                <a:latin typeface="Avenir Next LT Pro"/>
                <a:ea typeface="+mn-lt"/>
                <a:cs typeface="+mn-lt"/>
              </a:rPr>
              <a:t> and Raspberry </a:t>
            </a:r>
            <a:r>
              <a:rPr lang="fr-FR" altLang="zh-CN" err="1">
                <a:latin typeface="Avenir Next LT Pro"/>
                <a:ea typeface="+mn-lt"/>
                <a:cs typeface="+mn-lt"/>
              </a:rPr>
              <a:t>without</a:t>
            </a:r>
            <a:r>
              <a:rPr lang="fr-FR" altLang="zh-CN">
                <a:latin typeface="Avenir Next LT Pro"/>
                <a:ea typeface="+mn-lt"/>
                <a:cs typeface="+mn-lt"/>
              </a:rPr>
              <a:t> computer</a:t>
            </a:r>
            <a:endParaRPr lang="zh-CN" altLang="en-US">
              <a:latin typeface="Avenir Next LT Pro"/>
              <a:ea typeface="等线" panose="02010600030101010101" pitchFamily="2" charset="-122"/>
              <a:cs typeface="+mn-lt"/>
            </a:endParaRPr>
          </a:p>
        </p:txBody>
      </p:sp>
      <p:sp>
        <p:nvSpPr>
          <p:cNvPr id="21" name="文本框 3">
            <a:extLst>
              <a:ext uri="{FF2B5EF4-FFF2-40B4-BE49-F238E27FC236}">
                <a16:creationId xmlns:a16="http://schemas.microsoft.com/office/drawing/2014/main" id="{FC8452C8-BB5E-291A-788C-4D0080648948}"/>
              </a:ext>
            </a:extLst>
          </p:cNvPr>
          <p:cNvSpPr txBox="1"/>
          <p:nvPr/>
        </p:nvSpPr>
        <p:spPr>
          <a:xfrm>
            <a:off x="3224130" y="1715517"/>
            <a:ext cx="6053524" cy="64633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r-FR" altLang="zh-CN" b="1">
                <a:latin typeface="Avenir Next LT Pro"/>
                <a:ea typeface="+mn-lt"/>
                <a:cs typeface="+mn-lt"/>
              </a:rPr>
              <a:t>Car </a:t>
            </a:r>
            <a:r>
              <a:rPr lang="fr-FR" altLang="zh-CN" b="1" err="1">
                <a:latin typeface="Avenir Next LT Pro"/>
                <a:ea typeface="+mn-lt"/>
                <a:cs typeface="+mn-lt"/>
              </a:rPr>
              <a:t>behavior</a:t>
            </a:r>
            <a:r>
              <a:rPr lang="fr-FR" altLang="zh-CN" b="1">
                <a:latin typeface="Avenir Next LT Pro"/>
                <a:ea typeface="+mn-lt"/>
                <a:cs typeface="+mn-lt"/>
              </a:rPr>
              <a:t> </a:t>
            </a:r>
            <a:r>
              <a:rPr lang="fr-FR" altLang="zh-CN" b="1" err="1">
                <a:latin typeface="Avenir Next LT Pro"/>
                <a:ea typeface="+mn-lt"/>
                <a:cs typeface="+mn-lt"/>
              </a:rPr>
              <a:t>implementation</a:t>
            </a:r>
            <a:endParaRPr lang="zh-CN" altLang="en-US" b="1">
              <a:latin typeface="Avenir Next LT Pro"/>
              <a:ea typeface="等线" panose="02010600030101010101" pitchFamily="2" charset="-122"/>
              <a:cs typeface="+mn-lt"/>
            </a:endParaRPr>
          </a:p>
          <a:p>
            <a:r>
              <a:rPr lang="fr-FR" altLang="zh-CN" err="1">
                <a:latin typeface="Avenir Next LT Pro"/>
                <a:ea typeface="+mn-lt"/>
                <a:cs typeface="+mn-lt"/>
              </a:rPr>
              <a:t>Implement</a:t>
            </a:r>
            <a:r>
              <a:rPr lang="fr-FR" altLang="zh-CN">
                <a:latin typeface="Avenir Next LT Pro"/>
                <a:ea typeface="+mn-lt"/>
                <a:cs typeface="+mn-lt"/>
              </a:rPr>
              <a:t> </a:t>
            </a:r>
            <a:r>
              <a:rPr lang="fr-FR" altLang="zh-CN" err="1">
                <a:latin typeface="Avenir Next LT Pro"/>
                <a:ea typeface="+mn-lt"/>
                <a:cs typeface="+mn-lt"/>
              </a:rPr>
              <a:t>previously</a:t>
            </a:r>
            <a:r>
              <a:rPr lang="fr-FR" altLang="zh-CN">
                <a:latin typeface="Avenir Next LT Pro"/>
                <a:ea typeface="+mn-lt"/>
                <a:cs typeface="+mn-lt"/>
              </a:rPr>
              <a:t> </a:t>
            </a:r>
            <a:r>
              <a:rPr lang="fr-FR" altLang="zh-CN" err="1">
                <a:latin typeface="Avenir Next LT Pro"/>
                <a:ea typeface="+mn-lt"/>
                <a:cs typeface="+mn-lt"/>
              </a:rPr>
              <a:t>defined</a:t>
            </a:r>
            <a:r>
              <a:rPr lang="fr-FR" altLang="zh-CN">
                <a:latin typeface="Avenir Next LT Pro"/>
                <a:ea typeface="+mn-lt"/>
                <a:cs typeface="+mn-lt"/>
              </a:rPr>
              <a:t> </a:t>
            </a:r>
            <a:r>
              <a:rPr lang="fr-FR" altLang="zh-CN" err="1">
                <a:latin typeface="Avenir Next LT Pro"/>
                <a:ea typeface="+mn-lt"/>
                <a:cs typeface="+mn-lt"/>
              </a:rPr>
              <a:t>behaviors</a:t>
            </a:r>
            <a:endParaRPr lang="fr-FR" altLang="zh-CN">
              <a:latin typeface="Avenir Next LT Pro"/>
              <a:ea typeface="等线"/>
              <a:cs typeface="Calibri"/>
            </a:endParaRPr>
          </a:p>
        </p:txBody>
      </p:sp>
      <p:sp>
        <p:nvSpPr>
          <p:cNvPr id="3" name="Rectangle 2">
            <a:extLst>
              <a:ext uri="{FF2B5EF4-FFF2-40B4-BE49-F238E27FC236}">
                <a16:creationId xmlns:a16="http://schemas.microsoft.com/office/drawing/2014/main" id="{85D4555F-DC02-B9DB-D27A-4454171DA458}"/>
              </a:ext>
            </a:extLst>
          </p:cNvPr>
          <p:cNvSpPr/>
          <p:nvPr/>
        </p:nvSpPr>
        <p:spPr>
          <a:xfrm>
            <a:off x="1" y="-7895"/>
            <a:ext cx="641046" cy="68658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5" name="Image 121">
            <a:extLst>
              <a:ext uri="{FF2B5EF4-FFF2-40B4-BE49-F238E27FC236}">
                <a16:creationId xmlns:a16="http://schemas.microsoft.com/office/drawing/2014/main" id="{9E52E121-243D-CDEE-EFDF-5C03C476B2E8}"/>
              </a:ext>
            </a:extLst>
          </p:cNvPr>
          <p:cNvPicPr>
            <a:picLocks noChangeAspect="1"/>
          </p:cNvPicPr>
          <p:nvPr/>
        </p:nvPicPr>
        <p:blipFill>
          <a:blip r:embed="rId3"/>
          <a:stretch>
            <a:fillRect/>
          </a:stretch>
        </p:blipFill>
        <p:spPr>
          <a:xfrm>
            <a:off x="103382" y="1418240"/>
            <a:ext cx="455442" cy="429473"/>
          </a:xfrm>
          <a:prstGeom prst="rect">
            <a:avLst/>
          </a:prstGeom>
        </p:spPr>
      </p:pic>
      <p:pic>
        <p:nvPicPr>
          <p:cNvPr id="7" name="Image 10">
            <a:extLst>
              <a:ext uri="{FF2B5EF4-FFF2-40B4-BE49-F238E27FC236}">
                <a16:creationId xmlns:a16="http://schemas.microsoft.com/office/drawing/2014/main" id="{850BBBF1-29C9-239C-25AC-DFAA46C4F23A}"/>
              </a:ext>
            </a:extLst>
          </p:cNvPr>
          <p:cNvPicPr>
            <a:picLocks noChangeAspect="1"/>
          </p:cNvPicPr>
          <p:nvPr/>
        </p:nvPicPr>
        <p:blipFill>
          <a:blip r:embed="rId4">
            <a:duotone>
              <a:schemeClr val="bg2">
                <a:shade val="45000"/>
                <a:satMod val="135000"/>
              </a:schemeClr>
              <a:prstClr val="white"/>
            </a:duotone>
          </a:blip>
          <a:stretch>
            <a:fillRect/>
          </a:stretch>
        </p:blipFill>
        <p:spPr>
          <a:xfrm>
            <a:off x="77675" y="3850509"/>
            <a:ext cx="464525" cy="443312"/>
          </a:xfrm>
          <a:prstGeom prst="rect">
            <a:avLst/>
          </a:prstGeom>
        </p:spPr>
      </p:pic>
      <p:pic>
        <p:nvPicPr>
          <p:cNvPr id="9" name="Image 124" descr="Une image contenant texte&#10;&#10;Description générée automatiquement">
            <a:extLst>
              <a:ext uri="{FF2B5EF4-FFF2-40B4-BE49-F238E27FC236}">
                <a16:creationId xmlns:a16="http://schemas.microsoft.com/office/drawing/2014/main" id="{D80C1945-9BA6-BF75-77A6-F347BBEFE013}"/>
              </a:ext>
            </a:extLst>
          </p:cNvPr>
          <p:cNvPicPr>
            <a:picLocks noChangeAspect="1"/>
          </p:cNvPicPr>
          <p:nvPr/>
        </p:nvPicPr>
        <p:blipFill>
          <a:blip r:embed="rId5"/>
          <a:stretch>
            <a:fillRect/>
          </a:stretch>
        </p:blipFill>
        <p:spPr>
          <a:xfrm>
            <a:off x="160156" y="5068236"/>
            <a:ext cx="320732" cy="396333"/>
          </a:xfrm>
          <a:prstGeom prst="rect">
            <a:avLst/>
          </a:prstGeom>
        </p:spPr>
      </p:pic>
      <p:pic>
        <p:nvPicPr>
          <p:cNvPr id="12" name="Picture 2">
            <a:extLst>
              <a:ext uri="{FF2B5EF4-FFF2-40B4-BE49-F238E27FC236}">
                <a16:creationId xmlns:a16="http://schemas.microsoft.com/office/drawing/2014/main" id="{EA3A0E57-52BA-0E4C-50FB-DE8B8E173227}"/>
              </a:ext>
            </a:extLst>
          </p:cNvPr>
          <p:cNvPicPr>
            <a:picLocks noChangeAspect="1"/>
          </p:cNvPicPr>
          <p:nvPr/>
        </p:nvPicPr>
        <p:blipFill>
          <a:blip r:embed="rId6"/>
          <a:stretch>
            <a:fillRect/>
          </a:stretch>
        </p:blipFill>
        <p:spPr>
          <a:xfrm>
            <a:off x="87388" y="6236245"/>
            <a:ext cx="464525" cy="472941"/>
          </a:xfrm>
          <a:prstGeom prst="rect">
            <a:avLst/>
          </a:prstGeom>
        </p:spPr>
      </p:pic>
      <p:pic>
        <p:nvPicPr>
          <p:cNvPr id="37" name="Image 2">
            <a:extLst>
              <a:ext uri="{FF2B5EF4-FFF2-40B4-BE49-F238E27FC236}">
                <a16:creationId xmlns:a16="http://schemas.microsoft.com/office/drawing/2014/main" id="{8E58A3D8-5466-91AD-A9D2-E680552D0E54}"/>
              </a:ext>
            </a:extLst>
          </p:cNvPr>
          <p:cNvPicPr>
            <a:picLocks noChangeAspect="1"/>
          </p:cNvPicPr>
          <p:nvPr/>
        </p:nvPicPr>
        <p:blipFill>
          <a:blip r:embed="rId7"/>
          <a:stretch>
            <a:fillRect/>
          </a:stretch>
        </p:blipFill>
        <p:spPr>
          <a:xfrm>
            <a:off x="99483" y="2671234"/>
            <a:ext cx="446618" cy="467786"/>
          </a:xfrm>
          <a:prstGeom prst="rect">
            <a:avLst/>
          </a:prstGeom>
        </p:spPr>
      </p:pic>
      <p:pic>
        <p:nvPicPr>
          <p:cNvPr id="39" name="Image 2">
            <a:extLst>
              <a:ext uri="{FF2B5EF4-FFF2-40B4-BE49-F238E27FC236}">
                <a16:creationId xmlns:a16="http://schemas.microsoft.com/office/drawing/2014/main" id="{AB363569-6A18-90B7-4B4E-8CF783C9F824}"/>
              </a:ext>
            </a:extLst>
          </p:cNvPr>
          <p:cNvPicPr>
            <a:picLocks noChangeAspect="1"/>
          </p:cNvPicPr>
          <p:nvPr/>
        </p:nvPicPr>
        <p:blipFill>
          <a:blip r:embed="rId8"/>
          <a:stretch>
            <a:fillRect/>
          </a:stretch>
        </p:blipFill>
        <p:spPr>
          <a:xfrm>
            <a:off x="63762" y="116006"/>
            <a:ext cx="492361" cy="464139"/>
          </a:xfrm>
          <a:prstGeom prst="rect">
            <a:avLst/>
          </a:prstGeom>
        </p:spPr>
      </p:pic>
      <p:sp>
        <p:nvSpPr>
          <p:cNvPr id="31" name="Ellipse 30">
            <a:extLst>
              <a:ext uri="{FF2B5EF4-FFF2-40B4-BE49-F238E27FC236}">
                <a16:creationId xmlns:a16="http://schemas.microsoft.com/office/drawing/2014/main" id="{8E124C4D-3DE6-4288-A57D-3ECB1370E959}"/>
              </a:ext>
            </a:extLst>
          </p:cNvPr>
          <p:cNvSpPr/>
          <p:nvPr/>
        </p:nvSpPr>
        <p:spPr>
          <a:xfrm>
            <a:off x="0" y="5796707"/>
            <a:ext cx="1091258" cy="10993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2" name="Picture 6" descr="Une image contenant texte, clipart&#10;&#10;Description générée automatiquement">
            <a:extLst>
              <a:ext uri="{FF2B5EF4-FFF2-40B4-BE49-F238E27FC236}">
                <a16:creationId xmlns:a16="http://schemas.microsoft.com/office/drawing/2014/main" id="{3434C9A5-30CA-45DE-B9F8-B9EBCCABC7EF}"/>
              </a:ext>
            </a:extLst>
          </p:cNvPr>
          <p:cNvPicPr>
            <a:picLocks noChangeAspect="1"/>
          </p:cNvPicPr>
          <p:nvPr/>
        </p:nvPicPr>
        <p:blipFill>
          <a:blip r:embed="rId9"/>
          <a:stretch>
            <a:fillRect/>
          </a:stretch>
        </p:blipFill>
        <p:spPr>
          <a:xfrm>
            <a:off x="147778" y="6013500"/>
            <a:ext cx="666219" cy="677666"/>
          </a:xfrm>
          <a:prstGeom prst="rect">
            <a:avLst/>
          </a:prstGeom>
        </p:spPr>
      </p:pic>
      <p:pic>
        <p:nvPicPr>
          <p:cNvPr id="33" name="Image 32">
            <a:extLst>
              <a:ext uri="{FF2B5EF4-FFF2-40B4-BE49-F238E27FC236}">
                <a16:creationId xmlns:a16="http://schemas.microsoft.com/office/drawing/2014/main" id="{B5E0CE4A-C973-4C92-9B0A-D9EAABD4AB54}"/>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557882" y="4778144"/>
            <a:ext cx="748829" cy="748829"/>
          </a:xfrm>
          <a:prstGeom prst="rect">
            <a:avLst/>
          </a:prstGeom>
        </p:spPr>
      </p:pic>
      <p:pic>
        <p:nvPicPr>
          <p:cNvPr id="4" name="Image 3">
            <a:extLst>
              <a:ext uri="{FF2B5EF4-FFF2-40B4-BE49-F238E27FC236}">
                <a16:creationId xmlns:a16="http://schemas.microsoft.com/office/drawing/2014/main" id="{5D9FF6C8-DEB4-49EC-855C-68B097FC14C9}"/>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2610885" y="3078012"/>
            <a:ext cx="987063" cy="987063"/>
          </a:xfrm>
          <a:prstGeom prst="rect">
            <a:avLst/>
          </a:prstGeom>
        </p:spPr>
      </p:pic>
      <p:pic>
        <p:nvPicPr>
          <p:cNvPr id="34" name="Image 33">
            <a:extLst>
              <a:ext uri="{FF2B5EF4-FFF2-40B4-BE49-F238E27FC236}">
                <a16:creationId xmlns:a16="http://schemas.microsoft.com/office/drawing/2014/main" id="{93B296FB-9B2E-4E40-A3D6-AE9A4408AC30}"/>
              </a:ext>
            </a:extLst>
          </p:cNvPr>
          <p:cNvPicPr>
            <a:picLocks noChangeAspect="1"/>
          </p:cNvPicPr>
          <p:nvPr/>
        </p:nvPicPr>
        <p:blipFill>
          <a:blip r:embed="rId12"/>
          <a:stretch>
            <a:fillRect/>
          </a:stretch>
        </p:blipFill>
        <p:spPr>
          <a:xfrm>
            <a:off x="1420847" y="1481665"/>
            <a:ext cx="1538508" cy="1053354"/>
          </a:xfrm>
          <a:prstGeom prst="rect">
            <a:avLst/>
          </a:prstGeom>
        </p:spPr>
      </p:pic>
    </p:spTree>
    <p:extLst>
      <p:ext uri="{BB962C8B-B14F-4D97-AF65-F5344CB8AC3E}">
        <p14:creationId xmlns:p14="http://schemas.microsoft.com/office/powerpoint/2010/main" val="29668453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Espace réservé du numéro de diapositive 5">
            <a:extLst>
              <a:ext uri="{FF2B5EF4-FFF2-40B4-BE49-F238E27FC236}">
                <a16:creationId xmlns:a16="http://schemas.microsoft.com/office/drawing/2014/main" id="{366283C9-7833-C91E-890F-49B0B1BB6D77}"/>
              </a:ext>
            </a:extLst>
          </p:cNvPr>
          <p:cNvSpPr>
            <a:spLocks noGrp="1"/>
          </p:cNvSpPr>
          <p:nvPr/>
        </p:nvSpPr>
        <p:spPr>
          <a:xfrm>
            <a:off x="10948086"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16</a:t>
            </a:fld>
            <a:endParaRPr lang="fr-FR" sz="2000" b="1">
              <a:latin typeface="Avenir Next LT Pro"/>
              <a:cs typeface="Calibri"/>
            </a:endParaRPr>
          </a:p>
        </p:txBody>
      </p:sp>
      <p:sp>
        <p:nvSpPr>
          <p:cNvPr id="98" name="TextBox 4">
            <a:extLst>
              <a:ext uri="{FF2B5EF4-FFF2-40B4-BE49-F238E27FC236}">
                <a16:creationId xmlns:a16="http://schemas.microsoft.com/office/drawing/2014/main" id="{B013B359-2B44-FA94-AC64-8F3889B416D8}"/>
              </a:ext>
            </a:extLst>
          </p:cNvPr>
          <p:cNvSpPr txBox="1"/>
          <p:nvPr/>
        </p:nvSpPr>
        <p:spPr>
          <a:xfrm>
            <a:off x="2610885" y="112946"/>
            <a:ext cx="6975811" cy="646331"/>
          </a:xfrm>
          <a:prstGeom prst="rect">
            <a:avLst/>
          </a:prstGeom>
          <a:ln>
            <a:noFill/>
          </a:ln>
        </p:spPr>
        <p:style>
          <a:lnRef idx="2">
            <a:schemeClr val="accent6"/>
          </a:lnRef>
          <a:fillRef idx="1">
            <a:schemeClr val="lt1"/>
          </a:fillRef>
          <a:effectRef idx="0">
            <a:schemeClr val="accent6"/>
          </a:effectRef>
          <a:fontRef idx="minor">
            <a:schemeClr val="dk1"/>
          </a:fontRef>
        </p:style>
        <p:txBody>
          <a:bodyPr wrap="square" lIns="91440" tIns="45720" rIns="91440" bIns="45720" rtlCol="0" anchor="t">
            <a:spAutoFit/>
          </a:bodyPr>
          <a:lstStyle/>
          <a:p>
            <a:pPr algn="ctr">
              <a:defRPr/>
            </a:pPr>
            <a:r>
              <a:rPr lang="fr-FR" sz="3600">
                <a:solidFill>
                  <a:schemeClr val="tx2"/>
                </a:solidFill>
                <a:latin typeface="Avenir Next LT Pro"/>
                <a:cs typeface="Calibri"/>
              </a:rPr>
              <a:t>OBJECTIVES OF SPRINT 3</a:t>
            </a:r>
          </a:p>
        </p:txBody>
      </p:sp>
      <p:cxnSp>
        <p:nvCxnSpPr>
          <p:cNvPr id="101" name="Connecteur droit avec flèche 100">
            <a:extLst>
              <a:ext uri="{FF2B5EF4-FFF2-40B4-BE49-F238E27FC236}">
                <a16:creationId xmlns:a16="http://schemas.microsoft.com/office/drawing/2014/main" id="{65369928-E398-15BA-C152-008AE731261C}"/>
              </a:ext>
            </a:extLst>
          </p:cNvPr>
          <p:cNvCxnSpPr/>
          <p:nvPr/>
        </p:nvCxnSpPr>
        <p:spPr>
          <a:xfrm flipV="1">
            <a:off x="1774739" y="856220"/>
            <a:ext cx="8637371" cy="2059"/>
          </a:xfrm>
          <a:prstGeom prst="straightConnector1">
            <a:avLst/>
          </a:prstGeom>
        </p:spPr>
        <p:style>
          <a:lnRef idx="1">
            <a:schemeClr val="accent1"/>
          </a:lnRef>
          <a:fillRef idx="0">
            <a:schemeClr val="accent1"/>
          </a:fillRef>
          <a:effectRef idx="0">
            <a:schemeClr val="accent1"/>
          </a:effectRef>
          <a:fontRef idx="minor">
            <a:schemeClr val="tx1"/>
          </a:fontRef>
        </p:style>
      </p:cxnSp>
      <p:sp>
        <p:nvSpPr>
          <p:cNvPr id="16" name="Espace réservé du numéro de diapositive 14">
            <a:extLst>
              <a:ext uri="{FF2B5EF4-FFF2-40B4-BE49-F238E27FC236}">
                <a16:creationId xmlns:a16="http://schemas.microsoft.com/office/drawing/2014/main" id="{A9AEAC3F-A2D1-9AD0-C452-5A865293EF64}"/>
              </a:ext>
            </a:extLst>
          </p:cNvPr>
          <p:cNvSpPr>
            <a:spLocks noGrp="1"/>
          </p:cNvSpPr>
          <p:nvPr/>
        </p:nvSpPr>
        <p:spPr>
          <a:xfrm>
            <a:off x="8610600"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16</a:t>
            </a:fld>
            <a:endParaRPr lang="fr-FR" sz="2000" b="1">
              <a:latin typeface="Avenir Next LT Pro"/>
            </a:endParaRPr>
          </a:p>
        </p:txBody>
      </p:sp>
      <p:sp>
        <p:nvSpPr>
          <p:cNvPr id="3" name="TextBox 4">
            <a:extLst>
              <a:ext uri="{FF2B5EF4-FFF2-40B4-BE49-F238E27FC236}">
                <a16:creationId xmlns:a16="http://schemas.microsoft.com/office/drawing/2014/main" id="{56A07EF1-682A-2AE4-ABED-DDB587BD3054}"/>
              </a:ext>
            </a:extLst>
          </p:cNvPr>
          <p:cNvSpPr txBox="1"/>
          <p:nvPr/>
        </p:nvSpPr>
        <p:spPr>
          <a:xfrm>
            <a:off x="1770057" y="1181498"/>
            <a:ext cx="9182984" cy="461665"/>
          </a:xfrm>
          <a:prstGeom prst="rect">
            <a:avLst/>
          </a:prstGeom>
          <a:solidFill>
            <a:srgbClr val="BFCBDB">
              <a:alpha val="63000"/>
            </a:srgbClr>
          </a:solidFill>
          <a:ln w="28575">
            <a:solidFill>
              <a:schemeClr val="bg1"/>
            </a:solidFill>
          </a:ln>
        </p:spPr>
        <p:style>
          <a:lnRef idx="2">
            <a:schemeClr val="accent6"/>
          </a:lnRef>
          <a:fillRef idx="1">
            <a:schemeClr val="lt1"/>
          </a:fillRef>
          <a:effectRef idx="0">
            <a:schemeClr val="accent6"/>
          </a:effectRef>
          <a:fontRef idx="minor">
            <a:schemeClr val="dk1"/>
          </a:fontRef>
        </p:style>
        <p:txBody>
          <a:bodyPr wrap="square" lIns="91440" tIns="45720" rIns="91440" bIns="45720" rtlCol="0" anchor="t">
            <a:spAutoFit/>
          </a:bodyPr>
          <a:lstStyle/>
          <a:p>
            <a:pPr algn="ctr">
              <a:defRPr/>
            </a:pPr>
            <a:r>
              <a:rPr lang="fr-FR" sz="2400" b="1">
                <a:solidFill>
                  <a:srgbClr val="22A0C9"/>
                </a:solidFill>
                <a:latin typeface="Avenir Next LT Pro"/>
                <a:ea typeface="+mn-lt"/>
                <a:cs typeface="+mn-lt"/>
              </a:rPr>
              <a:t>User Story 1</a:t>
            </a:r>
            <a:r>
              <a:rPr lang="fr-FR" sz="2400">
                <a:solidFill>
                  <a:schemeClr val="tx1"/>
                </a:solidFill>
                <a:latin typeface="Avenir Next LT Pro"/>
                <a:ea typeface="+mn-lt"/>
                <a:cs typeface="+mn-lt"/>
              </a:rPr>
              <a:t>: </a:t>
            </a:r>
            <a:r>
              <a:rPr lang="fr-FR" sz="2400" err="1">
                <a:solidFill>
                  <a:schemeClr val="tx2"/>
                </a:solidFill>
                <a:latin typeface="Avenir Next LT Pro"/>
                <a:ea typeface="+mn-lt"/>
                <a:cs typeface="+mn-lt"/>
              </a:rPr>
              <a:t>Adapt</a:t>
            </a:r>
            <a:r>
              <a:rPr lang="fr-FR" sz="2400">
                <a:solidFill>
                  <a:schemeClr val="tx2"/>
                </a:solidFill>
                <a:latin typeface="Avenir Next LT Pro"/>
                <a:ea typeface="+mn-lt"/>
                <a:cs typeface="+mn-lt"/>
              </a:rPr>
              <a:t> </a:t>
            </a:r>
            <a:r>
              <a:rPr lang="fr-FR" sz="2400" b="1">
                <a:solidFill>
                  <a:schemeClr val="tx2"/>
                </a:solidFill>
                <a:latin typeface="Avenir Next LT Pro"/>
                <a:ea typeface="+mn-lt"/>
                <a:cs typeface="+mn-lt"/>
              </a:rPr>
              <a:t>car </a:t>
            </a:r>
            <a:r>
              <a:rPr lang="fr-FR" sz="2400" b="1" err="1">
                <a:solidFill>
                  <a:schemeClr val="tx2"/>
                </a:solidFill>
                <a:latin typeface="Avenir Next LT Pro"/>
                <a:ea typeface="+mn-lt"/>
                <a:cs typeface="+mn-lt"/>
              </a:rPr>
              <a:t>behavior</a:t>
            </a:r>
            <a:r>
              <a:rPr lang="fr-FR" sz="2400" b="1">
                <a:solidFill>
                  <a:schemeClr val="tx2"/>
                </a:solidFill>
                <a:latin typeface="Avenir Next LT Pro"/>
                <a:ea typeface="+mn-lt"/>
                <a:cs typeface="+mn-lt"/>
              </a:rPr>
              <a:t> </a:t>
            </a:r>
            <a:r>
              <a:rPr lang="fr-FR" sz="2400">
                <a:solidFill>
                  <a:schemeClr val="tx2"/>
                </a:solidFill>
                <a:latin typeface="Avenir Next LT Pro"/>
                <a:ea typeface="+mn-lt"/>
                <a:cs typeface="+mn-lt"/>
              </a:rPr>
              <a:t>to </a:t>
            </a:r>
            <a:r>
              <a:rPr lang="fr-FR" sz="2400" err="1">
                <a:solidFill>
                  <a:schemeClr val="tx2"/>
                </a:solidFill>
                <a:latin typeface="Avenir Next LT Pro"/>
                <a:ea typeface="+mn-lt"/>
                <a:cs typeface="+mn-lt"/>
              </a:rPr>
              <a:t>various</a:t>
            </a:r>
            <a:r>
              <a:rPr lang="fr-FR" sz="2400">
                <a:solidFill>
                  <a:schemeClr val="tx2"/>
                </a:solidFill>
                <a:latin typeface="Avenir Next LT Pro"/>
                <a:ea typeface="+mn-lt"/>
                <a:cs typeface="+mn-lt"/>
              </a:rPr>
              <a:t> road </a:t>
            </a:r>
            <a:r>
              <a:rPr lang="fr-FR" sz="2400" err="1">
                <a:solidFill>
                  <a:schemeClr val="tx2"/>
                </a:solidFill>
                <a:latin typeface="Avenir Next LT Pro"/>
                <a:ea typeface="+mn-lt"/>
                <a:cs typeface="+mn-lt"/>
              </a:rPr>
              <a:t>signs</a:t>
            </a:r>
            <a:endParaRPr lang="fr-FR" sz="2400">
              <a:solidFill>
                <a:schemeClr val="tx2"/>
              </a:solidFill>
              <a:latin typeface="Avenir Next LT Pro"/>
              <a:ea typeface="+mn-lt"/>
              <a:cs typeface="+mn-lt"/>
            </a:endParaRPr>
          </a:p>
        </p:txBody>
      </p:sp>
      <p:sp>
        <p:nvSpPr>
          <p:cNvPr id="12" name="ZoneTexte 11">
            <a:extLst>
              <a:ext uri="{FF2B5EF4-FFF2-40B4-BE49-F238E27FC236}">
                <a16:creationId xmlns:a16="http://schemas.microsoft.com/office/drawing/2014/main" id="{98F10456-DE79-4C8E-1F98-8F47A267F764}"/>
              </a:ext>
            </a:extLst>
          </p:cNvPr>
          <p:cNvSpPr txBox="1"/>
          <p:nvPr/>
        </p:nvSpPr>
        <p:spPr>
          <a:xfrm>
            <a:off x="1492117" y="3518224"/>
            <a:ext cx="3543113" cy="646331"/>
          </a:xfrm>
          <a:prstGeom prst="rect">
            <a:avLst/>
          </a:prstGeom>
          <a:solidFill>
            <a:schemeClr val="tx1">
              <a:lumMod val="10000"/>
              <a:lumOff val="90000"/>
            </a:schemeClr>
          </a:solidFill>
        </p:spPr>
        <p:txBody>
          <a:bodyPr wrap="square" lIns="91440" tIns="45720" rIns="91440" bIns="45720" rtlCol="0" anchor="t">
            <a:spAutoFit/>
          </a:bodyPr>
          <a:lstStyle/>
          <a:p>
            <a:pPr algn="ctr"/>
            <a:r>
              <a:rPr lang="en-US">
                <a:solidFill>
                  <a:schemeClr val="tx2">
                    <a:lumMod val="85000"/>
                    <a:lumOff val="15000"/>
                  </a:schemeClr>
                </a:solidFill>
                <a:latin typeface="Avenir Next LT Pro"/>
              </a:rPr>
              <a:t>Implement previously defined behaviors</a:t>
            </a:r>
          </a:p>
        </p:txBody>
      </p:sp>
      <p:sp>
        <p:nvSpPr>
          <p:cNvPr id="14" name="ZoneTexte 13">
            <a:extLst>
              <a:ext uri="{FF2B5EF4-FFF2-40B4-BE49-F238E27FC236}">
                <a16:creationId xmlns:a16="http://schemas.microsoft.com/office/drawing/2014/main" id="{56651DD6-8744-C43F-5CB2-E0AD20A648E4}"/>
              </a:ext>
            </a:extLst>
          </p:cNvPr>
          <p:cNvSpPr txBox="1"/>
          <p:nvPr/>
        </p:nvSpPr>
        <p:spPr>
          <a:xfrm>
            <a:off x="7314883" y="3665843"/>
            <a:ext cx="3543113" cy="369332"/>
          </a:xfrm>
          <a:prstGeom prst="rect">
            <a:avLst/>
          </a:prstGeom>
          <a:solidFill>
            <a:schemeClr val="tx1">
              <a:lumMod val="10000"/>
              <a:lumOff val="90000"/>
            </a:schemeClr>
          </a:solidFill>
        </p:spPr>
        <p:txBody>
          <a:bodyPr wrap="square" lIns="91440" tIns="45720" rIns="91440" bIns="45720" rtlCol="0" anchor="t">
            <a:spAutoFit/>
          </a:bodyPr>
          <a:lstStyle/>
          <a:p>
            <a:pPr algn="ctr"/>
            <a:r>
              <a:rPr lang="en-US">
                <a:solidFill>
                  <a:schemeClr val="tx2">
                    <a:lumMod val="85000"/>
                    <a:lumOff val="15000"/>
                  </a:schemeClr>
                </a:solidFill>
                <a:latin typeface="Avenir Next LT Pro"/>
              </a:rPr>
              <a:t>Calculate car traveled distance</a:t>
            </a:r>
          </a:p>
        </p:txBody>
      </p:sp>
      <p:pic>
        <p:nvPicPr>
          <p:cNvPr id="17" name="Image 17">
            <a:extLst>
              <a:ext uri="{FF2B5EF4-FFF2-40B4-BE49-F238E27FC236}">
                <a16:creationId xmlns:a16="http://schemas.microsoft.com/office/drawing/2014/main" id="{794F957B-F976-326D-BC87-12E01FB61BF8}"/>
              </a:ext>
            </a:extLst>
          </p:cNvPr>
          <p:cNvPicPr>
            <a:picLocks noChangeAspect="1"/>
          </p:cNvPicPr>
          <p:nvPr/>
        </p:nvPicPr>
        <p:blipFill rotWithShape="1">
          <a:blip r:embed="rId3"/>
          <a:srcRect l="1961" t="-5882" r="-654" b="26797"/>
          <a:stretch/>
        </p:blipFill>
        <p:spPr>
          <a:xfrm rot="10800000">
            <a:off x="5157951" y="3305502"/>
            <a:ext cx="1987305" cy="1593873"/>
          </a:xfrm>
          <a:prstGeom prst="rect">
            <a:avLst/>
          </a:prstGeom>
        </p:spPr>
      </p:pic>
      <p:sp>
        <p:nvSpPr>
          <p:cNvPr id="22" name="ZoneTexte 21">
            <a:extLst>
              <a:ext uri="{FF2B5EF4-FFF2-40B4-BE49-F238E27FC236}">
                <a16:creationId xmlns:a16="http://schemas.microsoft.com/office/drawing/2014/main" id="{B51936DE-8DC3-5BBE-1EB4-E2A55FE57084}"/>
              </a:ext>
            </a:extLst>
          </p:cNvPr>
          <p:cNvSpPr txBox="1"/>
          <p:nvPr/>
        </p:nvSpPr>
        <p:spPr>
          <a:xfrm>
            <a:off x="8278021" y="4534054"/>
            <a:ext cx="3543113" cy="1477328"/>
          </a:xfrm>
          <a:prstGeom prst="rect">
            <a:avLst/>
          </a:prstGeom>
          <a:solidFill>
            <a:srgbClr val="E2E773">
              <a:alpha val="40000"/>
            </a:srgbClr>
          </a:solidFill>
        </p:spPr>
        <p:txBody>
          <a:bodyPr wrap="square" lIns="91440" tIns="45720" rIns="91440" bIns="45720" rtlCol="0" anchor="t">
            <a:spAutoFit/>
          </a:bodyPr>
          <a:lstStyle/>
          <a:p>
            <a:r>
              <a:rPr lang="en-US" b="1">
                <a:solidFill>
                  <a:schemeClr val="accent1">
                    <a:lumMod val="50000"/>
                  </a:schemeClr>
                </a:solidFill>
                <a:latin typeface="Avenir Next LT Pro"/>
              </a:rPr>
              <a:t> Tests:</a:t>
            </a:r>
          </a:p>
          <a:p>
            <a:pPr marL="285750" indent="-285750">
              <a:buFont typeface="Arial" panose="020B0604020202020204" pitchFamily="34" charset="0"/>
              <a:buChar char="•"/>
            </a:pPr>
            <a:r>
              <a:rPr lang="en-US">
                <a:solidFill>
                  <a:schemeClr val="tx2"/>
                </a:solidFill>
                <a:latin typeface="Avenir Next LT Pro"/>
              </a:rPr>
              <a:t>Simulate various road scenarios </a:t>
            </a:r>
          </a:p>
          <a:p>
            <a:pPr marL="285750" indent="-285750">
              <a:buFont typeface="Arial" panose="020B0604020202020204" pitchFamily="34" charset="0"/>
              <a:buChar char="•"/>
            </a:pPr>
            <a:r>
              <a:rPr lang="en-US">
                <a:solidFill>
                  <a:schemeClr val="tx2"/>
                </a:solidFill>
                <a:latin typeface="Avenir Next LT Pro"/>
              </a:rPr>
              <a:t>Ensure the car respects our operational requirements</a:t>
            </a:r>
          </a:p>
        </p:txBody>
      </p:sp>
      <p:sp>
        <p:nvSpPr>
          <p:cNvPr id="24" name="Rectangle 23">
            <a:extLst>
              <a:ext uri="{FF2B5EF4-FFF2-40B4-BE49-F238E27FC236}">
                <a16:creationId xmlns:a16="http://schemas.microsoft.com/office/drawing/2014/main" id="{35429BF8-24FC-7C71-05A9-7BFFCB9B73CF}"/>
              </a:ext>
            </a:extLst>
          </p:cNvPr>
          <p:cNvSpPr/>
          <p:nvPr/>
        </p:nvSpPr>
        <p:spPr>
          <a:xfrm>
            <a:off x="1" y="-7895"/>
            <a:ext cx="641046" cy="68658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8" name="Image 121">
            <a:extLst>
              <a:ext uri="{FF2B5EF4-FFF2-40B4-BE49-F238E27FC236}">
                <a16:creationId xmlns:a16="http://schemas.microsoft.com/office/drawing/2014/main" id="{03692B6A-ED1F-2243-729D-036B052DD4E0}"/>
              </a:ext>
            </a:extLst>
          </p:cNvPr>
          <p:cNvPicPr>
            <a:picLocks noChangeAspect="1"/>
          </p:cNvPicPr>
          <p:nvPr/>
        </p:nvPicPr>
        <p:blipFill>
          <a:blip r:embed="rId4"/>
          <a:stretch>
            <a:fillRect/>
          </a:stretch>
        </p:blipFill>
        <p:spPr>
          <a:xfrm>
            <a:off x="103382" y="1418240"/>
            <a:ext cx="455442" cy="429473"/>
          </a:xfrm>
          <a:prstGeom prst="rect">
            <a:avLst/>
          </a:prstGeom>
        </p:spPr>
      </p:pic>
      <p:pic>
        <p:nvPicPr>
          <p:cNvPr id="32" name="Image 10">
            <a:extLst>
              <a:ext uri="{FF2B5EF4-FFF2-40B4-BE49-F238E27FC236}">
                <a16:creationId xmlns:a16="http://schemas.microsoft.com/office/drawing/2014/main" id="{F24BAA9C-52DA-B8A3-CD33-A9D7F3222796}"/>
              </a:ext>
            </a:extLst>
          </p:cNvPr>
          <p:cNvPicPr>
            <a:picLocks noChangeAspect="1"/>
          </p:cNvPicPr>
          <p:nvPr/>
        </p:nvPicPr>
        <p:blipFill>
          <a:blip r:embed="rId5">
            <a:duotone>
              <a:schemeClr val="bg2">
                <a:shade val="45000"/>
                <a:satMod val="135000"/>
              </a:schemeClr>
              <a:prstClr val="white"/>
            </a:duotone>
          </a:blip>
          <a:stretch>
            <a:fillRect/>
          </a:stretch>
        </p:blipFill>
        <p:spPr>
          <a:xfrm>
            <a:off x="77675" y="3850509"/>
            <a:ext cx="464525" cy="443312"/>
          </a:xfrm>
          <a:prstGeom prst="rect">
            <a:avLst/>
          </a:prstGeom>
        </p:spPr>
      </p:pic>
      <p:pic>
        <p:nvPicPr>
          <p:cNvPr id="36" name="Image 124" descr="Une image contenant texte&#10;&#10;Description générée automatiquement">
            <a:extLst>
              <a:ext uri="{FF2B5EF4-FFF2-40B4-BE49-F238E27FC236}">
                <a16:creationId xmlns:a16="http://schemas.microsoft.com/office/drawing/2014/main" id="{676F4ADD-8624-4763-BA78-94306770C4EB}"/>
              </a:ext>
            </a:extLst>
          </p:cNvPr>
          <p:cNvPicPr>
            <a:picLocks noChangeAspect="1"/>
          </p:cNvPicPr>
          <p:nvPr/>
        </p:nvPicPr>
        <p:blipFill>
          <a:blip r:embed="rId6"/>
          <a:stretch>
            <a:fillRect/>
          </a:stretch>
        </p:blipFill>
        <p:spPr>
          <a:xfrm>
            <a:off x="160156" y="5068236"/>
            <a:ext cx="320732" cy="396333"/>
          </a:xfrm>
          <a:prstGeom prst="rect">
            <a:avLst/>
          </a:prstGeom>
        </p:spPr>
      </p:pic>
      <p:pic>
        <p:nvPicPr>
          <p:cNvPr id="38" name="Picture 2">
            <a:extLst>
              <a:ext uri="{FF2B5EF4-FFF2-40B4-BE49-F238E27FC236}">
                <a16:creationId xmlns:a16="http://schemas.microsoft.com/office/drawing/2014/main" id="{CD41ED0A-C182-EBF1-5688-E85F78F8C1DE}"/>
              </a:ext>
            </a:extLst>
          </p:cNvPr>
          <p:cNvPicPr>
            <a:picLocks noChangeAspect="1"/>
          </p:cNvPicPr>
          <p:nvPr/>
        </p:nvPicPr>
        <p:blipFill>
          <a:blip r:embed="rId7"/>
          <a:stretch>
            <a:fillRect/>
          </a:stretch>
        </p:blipFill>
        <p:spPr>
          <a:xfrm>
            <a:off x="87388" y="6236245"/>
            <a:ext cx="464525" cy="472941"/>
          </a:xfrm>
          <a:prstGeom prst="rect">
            <a:avLst/>
          </a:prstGeom>
        </p:spPr>
      </p:pic>
      <p:pic>
        <p:nvPicPr>
          <p:cNvPr id="40" name="Image 2">
            <a:extLst>
              <a:ext uri="{FF2B5EF4-FFF2-40B4-BE49-F238E27FC236}">
                <a16:creationId xmlns:a16="http://schemas.microsoft.com/office/drawing/2014/main" id="{C44E7156-596F-678F-C0DF-7D890F1AD09D}"/>
              </a:ext>
            </a:extLst>
          </p:cNvPr>
          <p:cNvPicPr>
            <a:picLocks noChangeAspect="1"/>
          </p:cNvPicPr>
          <p:nvPr/>
        </p:nvPicPr>
        <p:blipFill>
          <a:blip r:embed="rId8"/>
          <a:stretch>
            <a:fillRect/>
          </a:stretch>
        </p:blipFill>
        <p:spPr>
          <a:xfrm>
            <a:off x="99483" y="2671234"/>
            <a:ext cx="446618" cy="467786"/>
          </a:xfrm>
          <a:prstGeom prst="rect">
            <a:avLst/>
          </a:prstGeom>
        </p:spPr>
      </p:pic>
      <p:pic>
        <p:nvPicPr>
          <p:cNvPr id="42" name="Image 2">
            <a:extLst>
              <a:ext uri="{FF2B5EF4-FFF2-40B4-BE49-F238E27FC236}">
                <a16:creationId xmlns:a16="http://schemas.microsoft.com/office/drawing/2014/main" id="{1349905C-D7C5-E996-4CE5-DCEE6C73B45A}"/>
              </a:ext>
            </a:extLst>
          </p:cNvPr>
          <p:cNvPicPr>
            <a:picLocks noChangeAspect="1"/>
          </p:cNvPicPr>
          <p:nvPr/>
        </p:nvPicPr>
        <p:blipFill>
          <a:blip r:embed="rId9"/>
          <a:stretch>
            <a:fillRect/>
          </a:stretch>
        </p:blipFill>
        <p:spPr>
          <a:xfrm>
            <a:off x="63762" y="116006"/>
            <a:ext cx="492361" cy="464139"/>
          </a:xfrm>
          <a:prstGeom prst="rect">
            <a:avLst/>
          </a:prstGeom>
        </p:spPr>
      </p:pic>
      <p:sp>
        <p:nvSpPr>
          <p:cNvPr id="44" name="Ellipse 43">
            <a:extLst>
              <a:ext uri="{FF2B5EF4-FFF2-40B4-BE49-F238E27FC236}">
                <a16:creationId xmlns:a16="http://schemas.microsoft.com/office/drawing/2014/main" id="{54E8D0AE-7CEA-1C3E-B7FA-9C763EAE150E}"/>
              </a:ext>
            </a:extLst>
          </p:cNvPr>
          <p:cNvSpPr/>
          <p:nvPr/>
        </p:nvSpPr>
        <p:spPr>
          <a:xfrm>
            <a:off x="0" y="5796707"/>
            <a:ext cx="1091258" cy="10993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6" name="Picture 6" descr="Une image contenant texte, clipart&#10;&#10;Description générée automatiquement">
            <a:extLst>
              <a:ext uri="{FF2B5EF4-FFF2-40B4-BE49-F238E27FC236}">
                <a16:creationId xmlns:a16="http://schemas.microsoft.com/office/drawing/2014/main" id="{A8208A82-8626-5D07-D630-43F29030A5FC}"/>
              </a:ext>
            </a:extLst>
          </p:cNvPr>
          <p:cNvPicPr>
            <a:picLocks noChangeAspect="1"/>
          </p:cNvPicPr>
          <p:nvPr/>
        </p:nvPicPr>
        <p:blipFill>
          <a:blip r:embed="rId10"/>
          <a:stretch>
            <a:fillRect/>
          </a:stretch>
        </p:blipFill>
        <p:spPr>
          <a:xfrm>
            <a:off x="147778" y="6013500"/>
            <a:ext cx="666219" cy="677666"/>
          </a:xfrm>
          <a:prstGeom prst="rect">
            <a:avLst/>
          </a:prstGeom>
        </p:spPr>
      </p:pic>
      <p:sp>
        <p:nvSpPr>
          <p:cNvPr id="43" name="ZoneTexte 42">
            <a:extLst>
              <a:ext uri="{FF2B5EF4-FFF2-40B4-BE49-F238E27FC236}">
                <a16:creationId xmlns:a16="http://schemas.microsoft.com/office/drawing/2014/main" id="{AD3169ED-9A36-4545-B337-AF8B73340D08}"/>
              </a:ext>
            </a:extLst>
          </p:cNvPr>
          <p:cNvSpPr txBox="1"/>
          <p:nvPr/>
        </p:nvSpPr>
        <p:spPr>
          <a:xfrm>
            <a:off x="4380046" y="4818238"/>
            <a:ext cx="3543113" cy="646331"/>
          </a:xfrm>
          <a:prstGeom prst="rect">
            <a:avLst/>
          </a:prstGeom>
          <a:solidFill>
            <a:schemeClr val="tx1">
              <a:lumMod val="10000"/>
              <a:lumOff val="90000"/>
            </a:schemeClr>
          </a:solidFill>
        </p:spPr>
        <p:txBody>
          <a:bodyPr wrap="square" lIns="91440" tIns="45720" rIns="91440" bIns="45720" rtlCol="0" anchor="t">
            <a:spAutoFit/>
          </a:bodyPr>
          <a:lstStyle/>
          <a:p>
            <a:pPr algn="ctr"/>
            <a:r>
              <a:rPr lang="en-US">
                <a:latin typeface="Avenir Next LT Pro"/>
              </a:rPr>
              <a:t>Calculate the distance between the car and detected road sign</a:t>
            </a:r>
          </a:p>
        </p:txBody>
      </p:sp>
      <p:pic>
        <p:nvPicPr>
          <p:cNvPr id="26" name="Image 25">
            <a:extLst>
              <a:ext uri="{FF2B5EF4-FFF2-40B4-BE49-F238E27FC236}">
                <a16:creationId xmlns:a16="http://schemas.microsoft.com/office/drawing/2014/main" id="{3DE4787D-C6C5-4D1E-A411-ECBECB62F7BA}"/>
              </a:ext>
            </a:extLst>
          </p:cNvPr>
          <p:cNvPicPr>
            <a:picLocks noChangeAspect="1"/>
          </p:cNvPicPr>
          <p:nvPr/>
        </p:nvPicPr>
        <p:blipFill>
          <a:blip r:embed="rId11"/>
          <a:stretch>
            <a:fillRect/>
          </a:stretch>
        </p:blipFill>
        <p:spPr>
          <a:xfrm>
            <a:off x="5176657" y="1883674"/>
            <a:ext cx="1833534" cy="1255346"/>
          </a:xfrm>
          <a:prstGeom prst="rect">
            <a:avLst/>
          </a:prstGeom>
        </p:spPr>
      </p:pic>
      <p:grpSp>
        <p:nvGrpSpPr>
          <p:cNvPr id="23" name="Groupe 22">
            <a:extLst>
              <a:ext uri="{FF2B5EF4-FFF2-40B4-BE49-F238E27FC236}">
                <a16:creationId xmlns:a16="http://schemas.microsoft.com/office/drawing/2014/main" id="{FCC71159-0A79-4BB3-B324-5D5E3B0AD6DA}"/>
              </a:ext>
            </a:extLst>
          </p:cNvPr>
          <p:cNvGrpSpPr/>
          <p:nvPr/>
        </p:nvGrpSpPr>
        <p:grpSpPr>
          <a:xfrm>
            <a:off x="5873982" y="1793674"/>
            <a:ext cx="555240" cy="180000"/>
            <a:chOff x="11109707" y="2851217"/>
            <a:chExt cx="555240" cy="180000"/>
          </a:xfrm>
        </p:grpSpPr>
        <p:sp>
          <p:nvSpPr>
            <p:cNvPr id="25" name="Ellipse 24">
              <a:extLst>
                <a:ext uri="{FF2B5EF4-FFF2-40B4-BE49-F238E27FC236}">
                  <a16:creationId xmlns:a16="http://schemas.microsoft.com/office/drawing/2014/main" id="{20E42F94-2773-4BAF-A8B7-4808BD535574}"/>
                </a:ext>
              </a:extLst>
            </p:cNvPr>
            <p:cNvSpPr/>
            <p:nvPr/>
          </p:nvSpPr>
          <p:spPr>
            <a:xfrm>
              <a:off x="11109707" y="2851217"/>
              <a:ext cx="180000" cy="180000"/>
            </a:xfrm>
            <a:prstGeom prst="ellipse">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Ellipse 26">
              <a:extLst>
                <a:ext uri="{FF2B5EF4-FFF2-40B4-BE49-F238E27FC236}">
                  <a16:creationId xmlns:a16="http://schemas.microsoft.com/office/drawing/2014/main" id="{EED14503-1BF8-478C-84EA-A4C3534D192B}"/>
                </a:ext>
              </a:extLst>
            </p:cNvPr>
            <p:cNvSpPr/>
            <p:nvPr/>
          </p:nvSpPr>
          <p:spPr>
            <a:xfrm>
              <a:off x="11289707" y="2851217"/>
              <a:ext cx="180000" cy="180000"/>
            </a:xfrm>
            <a:prstGeom prst="ellipse">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Ellipse 28">
              <a:extLst>
                <a:ext uri="{FF2B5EF4-FFF2-40B4-BE49-F238E27FC236}">
                  <a16:creationId xmlns:a16="http://schemas.microsoft.com/office/drawing/2014/main" id="{B17CC65C-ED23-43E7-B3D4-6D8D273C1E1B}"/>
                </a:ext>
              </a:extLst>
            </p:cNvPr>
            <p:cNvSpPr/>
            <p:nvPr/>
          </p:nvSpPr>
          <p:spPr>
            <a:xfrm>
              <a:off x="11484947" y="2851217"/>
              <a:ext cx="180000" cy="180000"/>
            </a:xfrm>
            <a:prstGeom prst="ellipse">
              <a:avLst/>
            </a:prstGeom>
            <a:solidFill>
              <a:srgbClr val="FF0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292916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Espace réservé du numéro de diapositive 5">
            <a:extLst>
              <a:ext uri="{FF2B5EF4-FFF2-40B4-BE49-F238E27FC236}">
                <a16:creationId xmlns:a16="http://schemas.microsoft.com/office/drawing/2014/main" id="{366283C9-7833-C91E-890F-49B0B1BB6D77}"/>
              </a:ext>
            </a:extLst>
          </p:cNvPr>
          <p:cNvSpPr>
            <a:spLocks noGrp="1"/>
          </p:cNvSpPr>
          <p:nvPr/>
        </p:nvSpPr>
        <p:spPr>
          <a:xfrm>
            <a:off x="10948086"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17</a:t>
            </a:fld>
            <a:endParaRPr lang="fr-FR" sz="2000" b="1">
              <a:latin typeface="Avenir Next LT Pro"/>
              <a:cs typeface="Calibri"/>
            </a:endParaRPr>
          </a:p>
        </p:txBody>
      </p:sp>
      <p:sp>
        <p:nvSpPr>
          <p:cNvPr id="98" name="TextBox 4">
            <a:extLst>
              <a:ext uri="{FF2B5EF4-FFF2-40B4-BE49-F238E27FC236}">
                <a16:creationId xmlns:a16="http://schemas.microsoft.com/office/drawing/2014/main" id="{B013B359-2B44-FA94-AC64-8F3889B416D8}"/>
              </a:ext>
            </a:extLst>
          </p:cNvPr>
          <p:cNvSpPr txBox="1"/>
          <p:nvPr/>
        </p:nvSpPr>
        <p:spPr>
          <a:xfrm>
            <a:off x="2610885" y="112946"/>
            <a:ext cx="6975811" cy="646331"/>
          </a:xfrm>
          <a:prstGeom prst="rect">
            <a:avLst/>
          </a:prstGeom>
          <a:ln>
            <a:noFill/>
          </a:ln>
        </p:spPr>
        <p:style>
          <a:lnRef idx="2">
            <a:schemeClr val="accent6"/>
          </a:lnRef>
          <a:fillRef idx="1">
            <a:schemeClr val="lt1"/>
          </a:fillRef>
          <a:effectRef idx="0">
            <a:schemeClr val="accent6"/>
          </a:effectRef>
          <a:fontRef idx="minor">
            <a:schemeClr val="dk1"/>
          </a:fontRef>
        </p:style>
        <p:txBody>
          <a:bodyPr wrap="square" lIns="91440" tIns="45720" rIns="91440" bIns="45720" rtlCol="0" anchor="t">
            <a:spAutoFit/>
          </a:bodyPr>
          <a:lstStyle/>
          <a:p>
            <a:pPr algn="ctr">
              <a:defRPr/>
            </a:pPr>
            <a:r>
              <a:rPr lang="fr-FR" sz="3600">
                <a:solidFill>
                  <a:schemeClr val="tx2"/>
                </a:solidFill>
                <a:latin typeface="Avenir Next LT Pro"/>
                <a:cs typeface="Calibri"/>
              </a:rPr>
              <a:t>OBJECTIVES OF SPRINT 3</a:t>
            </a:r>
          </a:p>
        </p:txBody>
      </p:sp>
      <p:cxnSp>
        <p:nvCxnSpPr>
          <p:cNvPr id="101" name="Connecteur droit avec flèche 100">
            <a:extLst>
              <a:ext uri="{FF2B5EF4-FFF2-40B4-BE49-F238E27FC236}">
                <a16:creationId xmlns:a16="http://schemas.microsoft.com/office/drawing/2014/main" id="{65369928-E398-15BA-C152-008AE731261C}"/>
              </a:ext>
            </a:extLst>
          </p:cNvPr>
          <p:cNvCxnSpPr/>
          <p:nvPr/>
        </p:nvCxnSpPr>
        <p:spPr>
          <a:xfrm flipV="1">
            <a:off x="1774739" y="856220"/>
            <a:ext cx="8637371" cy="2059"/>
          </a:xfrm>
          <a:prstGeom prst="straightConnector1">
            <a:avLst/>
          </a:prstGeom>
        </p:spPr>
        <p:style>
          <a:lnRef idx="1">
            <a:schemeClr val="accent1"/>
          </a:lnRef>
          <a:fillRef idx="0">
            <a:schemeClr val="accent1"/>
          </a:fillRef>
          <a:effectRef idx="0">
            <a:schemeClr val="accent1"/>
          </a:effectRef>
          <a:fontRef idx="minor">
            <a:schemeClr val="tx1"/>
          </a:fontRef>
        </p:style>
      </p:cxnSp>
      <p:sp>
        <p:nvSpPr>
          <p:cNvPr id="16" name="Espace réservé du numéro de diapositive 14">
            <a:extLst>
              <a:ext uri="{FF2B5EF4-FFF2-40B4-BE49-F238E27FC236}">
                <a16:creationId xmlns:a16="http://schemas.microsoft.com/office/drawing/2014/main" id="{A9AEAC3F-A2D1-9AD0-C452-5A865293EF64}"/>
              </a:ext>
            </a:extLst>
          </p:cNvPr>
          <p:cNvSpPr>
            <a:spLocks noGrp="1"/>
          </p:cNvSpPr>
          <p:nvPr/>
        </p:nvSpPr>
        <p:spPr>
          <a:xfrm>
            <a:off x="8610600"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17</a:t>
            </a:fld>
            <a:endParaRPr lang="fr-FR" sz="2000" b="1">
              <a:latin typeface="Avenir Next LT Pro"/>
            </a:endParaRPr>
          </a:p>
        </p:txBody>
      </p:sp>
      <p:sp>
        <p:nvSpPr>
          <p:cNvPr id="3" name="TextBox 4">
            <a:extLst>
              <a:ext uri="{FF2B5EF4-FFF2-40B4-BE49-F238E27FC236}">
                <a16:creationId xmlns:a16="http://schemas.microsoft.com/office/drawing/2014/main" id="{56A07EF1-682A-2AE4-ABED-DDB587BD3054}"/>
              </a:ext>
            </a:extLst>
          </p:cNvPr>
          <p:cNvSpPr txBox="1"/>
          <p:nvPr/>
        </p:nvSpPr>
        <p:spPr>
          <a:xfrm>
            <a:off x="1774739" y="1145790"/>
            <a:ext cx="9182984" cy="461665"/>
          </a:xfrm>
          <a:prstGeom prst="rect">
            <a:avLst/>
          </a:prstGeom>
          <a:solidFill>
            <a:srgbClr val="BFCBDB">
              <a:alpha val="63137"/>
            </a:srgbClr>
          </a:solidFill>
          <a:ln w="28575">
            <a:solidFill>
              <a:schemeClr val="bg1"/>
            </a:solidFill>
          </a:ln>
        </p:spPr>
        <p:style>
          <a:lnRef idx="2">
            <a:schemeClr val="accent6"/>
          </a:lnRef>
          <a:fillRef idx="1">
            <a:schemeClr val="lt1"/>
          </a:fillRef>
          <a:effectRef idx="0">
            <a:schemeClr val="accent6"/>
          </a:effectRef>
          <a:fontRef idx="minor">
            <a:schemeClr val="dk1"/>
          </a:fontRef>
        </p:style>
        <p:txBody>
          <a:bodyPr wrap="square" lIns="91440" tIns="45720" rIns="91440" bIns="45720" rtlCol="0" anchor="t">
            <a:spAutoFit/>
          </a:bodyPr>
          <a:lstStyle/>
          <a:p>
            <a:pPr algn="ctr">
              <a:defRPr/>
            </a:pPr>
            <a:r>
              <a:rPr lang="fr-FR" sz="2400" b="1">
                <a:solidFill>
                  <a:srgbClr val="22A0C9"/>
                </a:solidFill>
                <a:latin typeface="Avenir Next LT Pro"/>
                <a:ea typeface="+mn-lt"/>
                <a:cs typeface="+mn-lt"/>
              </a:rPr>
              <a:t>User Story 2</a:t>
            </a:r>
            <a:r>
              <a:rPr lang="fr-FR" sz="2400">
                <a:solidFill>
                  <a:schemeClr val="tx2"/>
                </a:solidFill>
                <a:latin typeface="Avenir Next LT Pro"/>
                <a:ea typeface="+mn-lt"/>
                <a:cs typeface="+mn-lt"/>
              </a:rPr>
              <a:t>: </a:t>
            </a:r>
            <a:r>
              <a:rPr lang="fr-FR" sz="2400" b="1" err="1">
                <a:solidFill>
                  <a:schemeClr val="tx2"/>
                </a:solidFill>
                <a:latin typeface="Avenir Next LT Pro"/>
                <a:ea typeface="+mn-lt"/>
                <a:cs typeface="+mn-lt"/>
              </a:rPr>
              <a:t>Improve</a:t>
            </a:r>
            <a:r>
              <a:rPr lang="fr-FR" sz="2400" b="1">
                <a:solidFill>
                  <a:schemeClr val="tx2"/>
                </a:solidFill>
                <a:latin typeface="Avenir Next LT Pro"/>
                <a:ea typeface="+mn-lt"/>
                <a:cs typeface="+mn-lt"/>
              </a:rPr>
              <a:t> road </a:t>
            </a:r>
            <a:r>
              <a:rPr lang="fr-FR" sz="2400" b="1" err="1">
                <a:solidFill>
                  <a:schemeClr val="tx2"/>
                </a:solidFill>
                <a:latin typeface="Avenir Next LT Pro"/>
                <a:ea typeface="+mn-lt"/>
                <a:cs typeface="+mn-lt"/>
              </a:rPr>
              <a:t>signs</a:t>
            </a:r>
            <a:r>
              <a:rPr lang="fr-FR" sz="2400" b="1">
                <a:solidFill>
                  <a:schemeClr val="tx2"/>
                </a:solidFill>
                <a:latin typeface="Avenir Next LT Pro"/>
                <a:ea typeface="+mn-lt"/>
                <a:cs typeface="+mn-lt"/>
              </a:rPr>
              <a:t> </a:t>
            </a:r>
            <a:r>
              <a:rPr lang="fr-FR" sz="2400" b="1" err="1">
                <a:solidFill>
                  <a:schemeClr val="tx2"/>
                </a:solidFill>
                <a:latin typeface="Avenir Next LT Pro"/>
                <a:ea typeface="+mn-lt"/>
                <a:cs typeface="+mn-lt"/>
              </a:rPr>
              <a:t>detection</a:t>
            </a:r>
            <a:r>
              <a:rPr lang="fr-FR" sz="2400" b="1">
                <a:solidFill>
                  <a:schemeClr val="tx2"/>
                </a:solidFill>
                <a:latin typeface="Avenir Next LT Pro"/>
                <a:ea typeface="+mn-lt"/>
                <a:cs typeface="+mn-lt"/>
              </a:rPr>
              <a:t> </a:t>
            </a:r>
            <a:r>
              <a:rPr lang="fr-FR" sz="2400" err="1">
                <a:solidFill>
                  <a:schemeClr val="tx2"/>
                </a:solidFill>
                <a:latin typeface="Avenir Next LT Pro"/>
                <a:ea typeface="+mn-lt"/>
                <a:cs typeface="+mn-lt"/>
              </a:rPr>
              <a:t>using</a:t>
            </a:r>
            <a:r>
              <a:rPr lang="fr-FR" sz="2400">
                <a:solidFill>
                  <a:schemeClr val="tx2"/>
                </a:solidFill>
                <a:latin typeface="Avenir Next LT Pro"/>
                <a:ea typeface="+mn-lt"/>
                <a:cs typeface="+mn-lt"/>
              </a:rPr>
              <a:t> AI </a:t>
            </a:r>
            <a:r>
              <a:rPr lang="fr-FR" sz="2400" err="1">
                <a:solidFill>
                  <a:schemeClr val="tx2"/>
                </a:solidFill>
                <a:latin typeface="Avenir Next LT Pro"/>
                <a:ea typeface="+mn-lt"/>
                <a:cs typeface="+mn-lt"/>
              </a:rPr>
              <a:t>models</a:t>
            </a:r>
            <a:endParaRPr lang="fr-FR" sz="2400">
              <a:solidFill>
                <a:schemeClr val="tx2"/>
              </a:solidFill>
              <a:latin typeface="Avenir Next LT Pro"/>
              <a:ea typeface="+mn-lt"/>
              <a:cs typeface="+mn-lt"/>
            </a:endParaRPr>
          </a:p>
        </p:txBody>
      </p:sp>
      <p:sp>
        <p:nvSpPr>
          <p:cNvPr id="12" name="ZoneTexte 11">
            <a:extLst>
              <a:ext uri="{FF2B5EF4-FFF2-40B4-BE49-F238E27FC236}">
                <a16:creationId xmlns:a16="http://schemas.microsoft.com/office/drawing/2014/main" id="{98F10456-DE79-4C8E-1F98-8F47A267F764}"/>
              </a:ext>
            </a:extLst>
          </p:cNvPr>
          <p:cNvSpPr txBox="1"/>
          <p:nvPr/>
        </p:nvSpPr>
        <p:spPr>
          <a:xfrm>
            <a:off x="1664013" y="3217689"/>
            <a:ext cx="3543113" cy="1015663"/>
          </a:xfrm>
          <a:prstGeom prst="rect">
            <a:avLst/>
          </a:prstGeom>
          <a:solidFill>
            <a:schemeClr val="tx1">
              <a:lumMod val="10000"/>
              <a:lumOff val="90000"/>
            </a:schemeClr>
          </a:solidFill>
        </p:spPr>
        <p:txBody>
          <a:bodyPr wrap="square" lIns="91440" tIns="45720" rIns="91440" bIns="45720" rtlCol="0" anchor="t">
            <a:spAutoFit/>
          </a:bodyPr>
          <a:lstStyle/>
          <a:p>
            <a:pPr algn="ctr"/>
            <a:r>
              <a:rPr lang="en-US" sz="2000">
                <a:latin typeface="Avenir Next LT Pro"/>
              </a:rPr>
              <a:t>Find, create or improve datasets for speeds and speed bump road signs</a:t>
            </a:r>
            <a:r>
              <a:rPr lang="en-US">
                <a:latin typeface="Avenir Next LT Pro"/>
              </a:rPr>
              <a:t> </a:t>
            </a:r>
          </a:p>
        </p:txBody>
      </p:sp>
      <p:sp>
        <p:nvSpPr>
          <p:cNvPr id="14" name="ZoneTexte 13">
            <a:extLst>
              <a:ext uri="{FF2B5EF4-FFF2-40B4-BE49-F238E27FC236}">
                <a16:creationId xmlns:a16="http://schemas.microsoft.com/office/drawing/2014/main" id="{56651DD6-8744-C43F-5CB2-E0AD20A648E4}"/>
              </a:ext>
            </a:extLst>
          </p:cNvPr>
          <p:cNvSpPr txBox="1"/>
          <p:nvPr/>
        </p:nvSpPr>
        <p:spPr>
          <a:xfrm>
            <a:off x="7414610" y="3263855"/>
            <a:ext cx="3543113" cy="923330"/>
          </a:xfrm>
          <a:prstGeom prst="rect">
            <a:avLst/>
          </a:prstGeom>
          <a:solidFill>
            <a:schemeClr val="tx1">
              <a:lumMod val="10000"/>
              <a:lumOff val="90000"/>
            </a:schemeClr>
          </a:solidFill>
        </p:spPr>
        <p:txBody>
          <a:bodyPr wrap="square" lIns="91440" tIns="45720" rIns="91440" bIns="45720" rtlCol="0" anchor="t">
            <a:spAutoFit/>
          </a:bodyPr>
          <a:lstStyle/>
          <a:p>
            <a:pPr algn="ctr"/>
            <a:r>
              <a:rPr lang="en-US">
                <a:latin typeface="Avenir Next LT Pro"/>
              </a:rPr>
              <a:t>Ensure mixing road signs does not impact negatively the accuracy</a:t>
            </a:r>
          </a:p>
        </p:txBody>
      </p:sp>
      <p:sp>
        <p:nvSpPr>
          <p:cNvPr id="15" name="ZoneTexte 14">
            <a:extLst>
              <a:ext uri="{FF2B5EF4-FFF2-40B4-BE49-F238E27FC236}">
                <a16:creationId xmlns:a16="http://schemas.microsoft.com/office/drawing/2014/main" id="{30877253-F8AE-89D4-DABA-519A44921A83}"/>
              </a:ext>
            </a:extLst>
          </p:cNvPr>
          <p:cNvSpPr txBox="1"/>
          <p:nvPr/>
        </p:nvSpPr>
        <p:spPr>
          <a:xfrm>
            <a:off x="5132425" y="4702275"/>
            <a:ext cx="2268735" cy="400110"/>
          </a:xfrm>
          <a:prstGeom prst="rect">
            <a:avLst/>
          </a:prstGeom>
          <a:solidFill>
            <a:schemeClr val="tx1">
              <a:lumMod val="10000"/>
              <a:lumOff val="90000"/>
            </a:schemeClr>
          </a:solidFill>
        </p:spPr>
        <p:txBody>
          <a:bodyPr wrap="square" lIns="91440" tIns="45720" rIns="91440" bIns="45720" rtlCol="0" anchor="t">
            <a:spAutoFit/>
          </a:bodyPr>
          <a:lstStyle/>
          <a:p>
            <a:pPr algn="ctr"/>
            <a:r>
              <a:rPr lang="en-US" sz="2000">
                <a:latin typeface="Avenir Next LT Pro"/>
              </a:rPr>
              <a:t>Train AI models</a:t>
            </a:r>
          </a:p>
        </p:txBody>
      </p:sp>
      <p:pic>
        <p:nvPicPr>
          <p:cNvPr id="17" name="Image 17">
            <a:extLst>
              <a:ext uri="{FF2B5EF4-FFF2-40B4-BE49-F238E27FC236}">
                <a16:creationId xmlns:a16="http://schemas.microsoft.com/office/drawing/2014/main" id="{794F957B-F976-326D-BC87-12E01FB61BF8}"/>
              </a:ext>
            </a:extLst>
          </p:cNvPr>
          <p:cNvPicPr>
            <a:picLocks noChangeAspect="1"/>
          </p:cNvPicPr>
          <p:nvPr/>
        </p:nvPicPr>
        <p:blipFill rotWithShape="1">
          <a:blip r:embed="rId3"/>
          <a:srcRect l="1961" t="-5882" r="-654" b="26797"/>
          <a:stretch/>
        </p:blipFill>
        <p:spPr>
          <a:xfrm rot="10800000">
            <a:off x="5276192" y="3172299"/>
            <a:ext cx="1987305" cy="1593873"/>
          </a:xfrm>
          <a:prstGeom prst="rect">
            <a:avLst/>
          </a:prstGeom>
        </p:spPr>
      </p:pic>
      <p:sp>
        <p:nvSpPr>
          <p:cNvPr id="65" name="ZoneTexte 64">
            <a:extLst>
              <a:ext uri="{FF2B5EF4-FFF2-40B4-BE49-F238E27FC236}">
                <a16:creationId xmlns:a16="http://schemas.microsoft.com/office/drawing/2014/main" id="{7ED56249-8324-FF88-A33E-7705608B110D}"/>
              </a:ext>
            </a:extLst>
          </p:cNvPr>
          <p:cNvSpPr txBox="1"/>
          <p:nvPr/>
        </p:nvSpPr>
        <p:spPr>
          <a:xfrm>
            <a:off x="8084333" y="4611058"/>
            <a:ext cx="3789353" cy="1477328"/>
          </a:xfrm>
          <a:prstGeom prst="rect">
            <a:avLst/>
          </a:prstGeom>
          <a:solidFill>
            <a:srgbClr val="E2E773">
              <a:alpha val="40000"/>
            </a:srgbClr>
          </a:solidFill>
        </p:spPr>
        <p:txBody>
          <a:bodyPr wrap="square" lIns="91440" tIns="45720" rIns="91440" bIns="45720" rtlCol="0" anchor="t">
            <a:spAutoFit/>
          </a:bodyPr>
          <a:lstStyle/>
          <a:p>
            <a:r>
              <a:rPr lang="en-US" b="1">
                <a:solidFill>
                  <a:schemeClr val="accent1">
                    <a:lumMod val="50000"/>
                  </a:schemeClr>
                </a:solidFill>
                <a:latin typeface="Avenir Next LT Pro"/>
              </a:rPr>
              <a:t> Test:</a:t>
            </a:r>
            <a:endParaRPr lang="en-US">
              <a:solidFill>
                <a:schemeClr val="accent1">
                  <a:lumMod val="50000"/>
                </a:schemeClr>
              </a:solidFill>
              <a:latin typeface="Avenir Next LT Pro"/>
            </a:endParaRPr>
          </a:p>
          <a:p>
            <a:pPr algn="just"/>
            <a:r>
              <a:rPr lang="en-US">
                <a:latin typeface="Avenir Next LT Pro"/>
              </a:rPr>
              <a:t>• Ensure a 95% accuracy</a:t>
            </a:r>
          </a:p>
          <a:p>
            <a:pPr algn="just"/>
            <a:r>
              <a:rPr lang="en-US">
                <a:latin typeface="Avenir Next LT Pro"/>
              </a:rPr>
              <a:t>• Place different road signs on the road and observe the behavior of the car after detection </a:t>
            </a:r>
          </a:p>
        </p:txBody>
      </p:sp>
      <p:sp>
        <p:nvSpPr>
          <p:cNvPr id="19" name="Rectangle 18">
            <a:extLst>
              <a:ext uri="{FF2B5EF4-FFF2-40B4-BE49-F238E27FC236}">
                <a16:creationId xmlns:a16="http://schemas.microsoft.com/office/drawing/2014/main" id="{49AD946C-F8B1-1613-0353-8A4AE6241362}"/>
              </a:ext>
            </a:extLst>
          </p:cNvPr>
          <p:cNvSpPr/>
          <p:nvPr/>
        </p:nvSpPr>
        <p:spPr>
          <a:xfrm>
            <a:off x="1" y="-7895"/>
            <a:ext cx="641046" cy="68658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3" name="Image 121">
            <a:extLst>
              <a:ext uri="{FF2B5EF4-FFF2-40B4-BE49-F238E27FC236}">
                <a16:creationId xmlns:a16="http://schemas.microsoft.com/office/drawing/2014/main" id="{8E141C20-FB8F-458E-B7AD-8E368CA60590}"/>
              </a:ext>
            </a:extLst>
          </p:cNvPr>
          <p:cNvPicPr>
            <a:picLocks noChangeAspect="1"/>
          </p:cNvPicPr>
          <p:nvPr/>
        </p:nvPicPr>
        <p:blipFill>
          <a:blip r:embed="rId4"/>
          <a:stretch>
            <a:fillRect/>
          </a:stretch>
        </p:blipFill>
        <p:spPr>
          <a:xfrm>
            <a:off x="103382" y="1418240"/>
            <a:ext cx="455442" cy="429473"/>
          </a:xfrm>
          <a:prstGeom prst="rect">
            <a:avLst/>
          </a:prstGeom>
        </p:spPr>
      </p:pic>
      <p:pic>
        <p:nvPicPr>
          <p:cNvPr id="27" name="Image 10">
            <a:extLst>
              <a:ext uri="{FF2B5EF4-FFF2-40B4-BE49-F238E27FC236}">
                <a16:creationId xmlns:a16="http://schemas.microsoft.com/office/drawing/2014/main" id="{7540EC78-0BF1-83EB-154B-562D7FD70E48}"/>
              </a:ext>
            </a:extLst>
          </p:cNvPr>
          <p:cNvPicPr>
            <a:picLocks noChangeAspect="1"/>
          </p:cNvPicPr>
          <p:nvPr/>
        </p:nvPicPr>
        <p:blipFill>
          <a:blip r:embed="rId5">
            <a:duotone>
              <a:schemeClr val="bg2">
                <a:shade val="45000"/>
                <a:satMod val="135000"/>
              </a:schemeClr>
              <a:prstClr val="white"/>
            </a:duotone>
          </a:blip>
          <a:stretch>
            <a:fillRect/>
          </a:stretch>
        </p:blipFill>
        <p:spPr>
          <a:xfrm>
            <a:off x="77675" y="3850509"/>
            <a:ext cx="464525" cy="443312"/>
          </a:xfrm>
          <a:prstGeom prst="rect">
            <a:avLst/>
          </a:prstGeom>
        </p:spPr>
      </p:pic>
      <p:pic>
        <p:nvPicPr>
          <p:cNvPr id="31" name="Image 124" descr="Une image contenant texte&#10;&#10;Description générée automatiquement">
            <a:extLst>
              <a:ext uri="{FF2B5EF4-FFF2-40B4-BE49-F238E27FC236}">
                <a16:creationId xmlns:a16="http://schemas.microsoft.com/office/drawing/2014/main" id="{8FFE220C-B19E-5706-FA5A-446EFE67282D}"/>
              </a:ext>
            </a:extLst>
          </p:cNvPr>
          <p:cNvPicPr>
            <a:picLocks noChangeAspect="1"/>
          </p:cNvPicPr>
          <p:nvPr/>
        </p:nvPicPr>
        <p:blipFill>
          <a:blip r:embed="rId6"/>
          <a:stretch>
            <a:fillRect/>
          </a:stretch>
        </p:blipFill>
        <p:spPr>
          <a:xfrm>
            <a:off x="160156" y="5068236"/>
            <a:ext cx="320732" cy="396333"/>
          </a:xfrm>
          <a:prstGeom prst="rect">
            <a:avLst/>
          </a:prstGeom>
        </p:spPr>
      </p:pic>
      <p:pic>
        <p:nvPicPr>
          <p:cNvPr id="33" name="Picture 2">
            <a:extLst>
              <a:ext uri="{FF2B5EF4-FFF2-40B4-BE49-F238E27FC236}">
                <a16:creationId xmlns:a16="http://schemas.microsoft.com/office/drawing/2014/main" id="{D6D41B6D-8B0D-C871-512E-7C38AD4F69D1}"/>
              </a:ext>
            </a:extLst>
          </p:cNvPr>
          <p:cNvPicPr>
            <a:picLocks noChangeAspect="1"/>
          </p:cNvPicPr>
          <p:nvPr/>
        </p:nvPicPr>
        <p:blipFill>
          <a:blip r:embed="rId7"/>
          <a:stretch>
            <a:fillRect/>
          </a:stretch>
        </p:blipFill>
        <p:spPr>
          <a:xfrm>
            <a:off x="87388" y="6236245"/>
            <a:ext cx="464525" cy="472941"/>
          </a:xfrm>
          <a:prstGeom prst="rect">
            <a:avLst/>
          </a:prstGeom>
        </p:spPr>
      </p:pic>
      <p:pic>
        <p:nvPicPr>
          <p:cNvPr id="36" name="Image 2">
            <a:extLst>
              <a:ext uri="{FF2B5EF4-FFF2-40B4-BE49-F238E27FC236}">
                <a16:creationId xmlns:a16="http://schemas.microsoft.com/office/drawing/2014/main" id="{43485E1D-A17B-DEBA-E7CD-C6996EA252BE}"/>
              </a:ext>
            </a:extLst>
          </p:cNvPr>
          <p:cNvPicPr>
            <a:picLocks noChangeAspect="1"/>
          </p:cNvPicPr>
          <p:nvPr/>
        </p:nvPicPr>
        <p:blipFill>
          <a:blip r:embed="rId8"/>
          <a:stretch>
            <a:fillRect/>
          </a:stretch>
        </p:blipFill>
        <p:spPr>
          <a:xfrm>
            <a:off x="99483" y="2671234"/>
            <a:ext cx="446618" cy="467786"/>
          </a:xfrm>
          <a:prstGeom prst="rect">
            <a:avLst/>
          </a:prstGeom>
        </p:spPr>
      </p:pic>
      <p:pic>
        <p:nvPicPr>
          <p:cNvPr id="47" name="Image 2">
            <a:extLst>
              <a:ext uri="{FF2B5EF4-FFF2-40B4-BE49-F238E27FC236}">
                <a16:creationId xmlns:a16="http://schemas.microsoft.com/office/drawing/2014/main" id="{7A4598B7-F0F2-D9BB-D271-202FD43C8913}"/>
              </a:ext>
            </a:extLst>
          </p:cNvPr>
          <p:cNvPicPr>
            <a:picLocks noChangeAspect="1"/>
          </p:cNvPicPr>
          <p:nvPr/>
        </p:nvPicPr>
        <p:blipFill>
          <a:blip r:embed="rId9"/>
          <a:stretch>
            <a:fillRect/>
          </a:stretch>
        </p:blipFill>
        <p:spPr>
          <a:xfrm>
            <a:off x="63762" y="116006"/>
            <a:ext cx="492361" cy="464139"/>
          </a:xfrm>
          <a:prstGeom prst="rect">
            <a:avLst/>
          </a:prstGeom>
        </p:spPr>
      </p:pic>
      <p:sp>
        <p:nvSpPr>
          <p:cNvPr id="49" name="Ellipse 48">
            <a:extLst>
              <a:ext uri="{FF2B5EF4-FFF2-40B4-BE49-F238E27FC236}">
                <a16:creationId xmlns:a16="http://schemas.microsoft.com/office/drawing/2014/main" id="{C22954A2-F73E-F9C3-12B8-581C32D114B9}"/>
              </a:ext>
            </a:extLst>
          </p:cNvPr>
          <p:cNvSpPr/>
          <p:nvPr/>
        </p:nvSpPr>
        <p:spPr>
          <a:xfrm>
            <a:off x="0" y="5796707"/>
            <a:ext cx="1091258" cy="10993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51" name="Picture 6">
            <a:extLst>
              <a:ext uri="{FF2B5EF4-FFF2-40B4-BE49-F238E27FC236}">
                <a16:creationId xmlns:a16="http://schemas.microsoft.com/office/drawing/2014/main" id="{07034428-D43A-CAEA-C707-6B31C0F7C8DC}"/>
              </a:ext>
            </a:extLst>
          </p:cNvPr>
          <p:cNvPicPr>
            <a:picLocks noChangeAspect="1"/>
          </p:cNvPicPr>
          <p:nvPr/>
        </p:nvPicPr>
        <p:blipFill>
          <a:blip r:embed="rId10"/>
          <a:stretch>
            <a:fillRect/>
          </a:stretch>
        </p:blipFill>
        <p:spPr>
          <a:xfrm>
            <a:off x="147778" y="6013500"/>
            <a:ext cx="666219" cy="677666"/>
          </a:xfrm>
          <a:prstGeom prst="rect">
            <a:avLst/>
          </a:prstGeom>
        </p:spPr>
      </p:pic>
      <p:pic>
        <p:nvPicPr>
          <p:cNvPr id="52" name="Image 51" descr="Une image contenant texte, signe, clipart, graphiques vectoriels&#10;&#10;Description générée automatiquement">
            <a:extLst>
              <a:ext uri="{FF2B5EF4-FFF2-40B4-BE49-F238E27FC236}">
                <a16:creationId xmlns:a16="http://schemas.microsoft.com/office/drawing/2014/main" id="{5D6D3E3B-3752-4DCF-A117-1D2AC6505859}"/>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4891832" y="2031924"/>
            <a:ext cx="945226" cy="945226"/>
          </a:xfrm>
          <a:prstGeom prst="rect">
            <a:avLst/>
          </a:prstGeom>
        </p:spPr>
      </p:pic>
      <p:pic>
        <p:nvPicPr>
          <p:cNvPr id="53" name="Image 52" descr="Une image contenant texte, signe, clipart, graphiques vectoriels&#10;&#10;Description générée automatiquement">
            <a:extLst>
              <a:ext uri="{FF2B5EF4-FFF2-40B4-BE49-F238E27FC236}">
                <a16:creationId xmlns:a16="http://schemas.microsoft.com/office/drawing/2014/main" id="{C0A5764F-5588-4D5F-8653-0A7C4F52E1A4}"/>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5804410" y="2031924"/>
            <a:ext cx="945226" cy="945226"/>
          </a:xfrm>
          <a:prstGeom prst="rect">
            <a:avLst/>
          </a:prstGeom>
        </p:spPr>
      </p:pic>
      <p:pic>
        <p:nvPicPr>
          <p:cNvPr id="54" name="Image 53" descr="Une image contenant texte, clipart&#10;&#10;Description générée automatiquement">
            <a:extLst>
              <a:ext uri="{FF2B5EF4-FFF2-40B4-BE49-F238E27FC236}">
                <a16:creationId xmlns:a16="http://schemas.microsoft.com/office/drawing/2014/main" id="{A08A45CB-4669-4BB0-8EBF-D2918A0DD848}"/>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6769493" y="2122368"/>
            <a:ext cx="892721" cy="781945"/>
          </a:xfrm>
          <a:prstGeom prst="rect">
            <a:avLst/>
          </a:prstGeom>
        </p:spPr>
      </p:pic>
      <p:grpSp>
        <p:nvGrpSpPr>
          <p:cNvPr id="29" name="Groupe 28">
            <a:extLst>
              <a:ext uri="{FF2B5EF4-FFF2-40B4-BE49-F238E27FC236}">
                <a16:creationId xmlns:a16="http://schemas.microsoft.com/office/drawing/2014/main" id="{804670AF-5DB1-456C-8EF7-96A8943813EE}"/>
              </a:ext>
            </a:extLst>
          </p:cNvPr>
          <p:cNvGrpSpPr/>
          <p:nvPr/>
        </p:nvGrpSpPr>
        <p:grpSpPr>
          <a:xfrm>
            <a:off x="5999403" y="1754350"/>
            <a:ext cx="555240" cy="180000"/>
            <a:chOff x="11109707" y="2851217"/>
            <a:chExt cx="555240" cy="180000"/>
          </a:xfrm>
        </p:grpSpPr>
        <p:sp>
          <p:nvSpPr>
            <p:cNvPr id="30" name="Ellipse 29">
              <a:extLst>
                <a:ext uri="{FF2B5EF4-FFF2-40B4-BE49-F238E27FC236}">
                  <a16:creationId xmlns:a16="http://schemas.microsoft.com/office/drawing/2014/main" id="{7C1DE7E6-F268-43CC-AF52-32FB28F7A00C}"/>
                </a:ext>
              </a:extLst>
            </p:cNvPr>
            <p:cNvSpPr/>
            <p:nvPr/>
          </p:nvSpPr>
          <p:spPr>
            <a:xfrm>
              <a:off x="11109707" y="2851217"/>
              <a:ext cx="180000" cy="180000"/>
            </a:xfrm>
            <a:prstGeom prst="ellipse">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Ellipse 31">
              <a:extLst>
                <a:ext uri="{FF2B5EF4-FFF2-40B4-BE49-F238E27FC236}">
                  <a16:creationId xmlns:a16="http://schemas.microsoft.com/office/drawing/2014/main" id="{A9354447-BBF7-44C6-8A4D-00E607136E47}"/>
                </a:ext>
              </a:extLst>
            </p:cNvPr>
            <p:cNvSpPr/>
            <p:nvPr/>
          </p:nvSpPr>
          <p:spPr>
            <a:xfrm>
              <a:off x="11289707" y="2851217"/>
              <a:ext cx="180000" cy="180000"/>
            </a:xfrm>
            <a:prstGeom prst="ellipse">
              <a:avLst/>
            </a:prstGeom>
            <a:solidFill>
              <a:srgbClr val="FFC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Ellipse 33">
              <a:extLst>
                <a:ext uri="{FF2B5EF4-FFF2-40B4-BE49-F238E27FC236}">
                  <a16:creationId xmlns:a16="http://schemas.microsoft.com/office/drawing/2014/main" id="{AA6A2A0B-D0FC-49DE-B61F-0DE7BA87813C}"/>
                </a:ext>
              </a:extLst>
            </p:cNvPr>
            <p:cNvSpPr/>
            <p:nvPr/>
          </p:nvSpPr>
          <p:spPr>
            <a:xfrm>
              <a:off x="11484947" y="2851217"/>
              <a:ext cx="180000" cy="180000"/>
            </a:xfrm>
            <a:prstGeom prst="ellipse">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756104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Espace réservé du numéro de diapositive 5">
            <a:extLst>
              <a:ext uri="{FF2B5EF4-FFF2-40B4-BE49-F238E27FC236}">
                <a16:creationId xmlns:a16="http://schemas.microsoft.com/office/drawing/2014/main" id="{366283C9-7833-C91E-890F-49B0B1BB6D77}"/>
              </a:ext>
            </a:extLst>
          </p:cNvPr>
          <p:cNvSpPr>
            <a:spLocks noGrp="1"/>
          </p:cNvSpPr>
          <p:nvPr/>
        </p:nvSpPr>
        <p:spPr>
          <a:xfrm>
            <a:off x="10948086"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18</a:t>
            </a:fld>
            <a:endParaRPr lang="fr-FR" sz="2000" b="1">
              <a:latin typeface="Avenir Next LT Pro"/>
              <a:cs typeface="Calibri"/>
            </a:endParaRPr>
          </a:p>
        </p:txBody>
      </p:sp>
      <p:sp>
        <p:nvSpPr>
          <p:cNvPr id="98" name="TextBox 4">
            <a:extLst>
              <a:ext uri="{FF2B5EF4-FFF2-40B4-BE49-F238E27FC236}">
                <a16:creationId xmlns:a16="http://schemas.microsoft.com/office/drawing/2014/main" id="{B013B359-2B44-FA94-AC64-8F3889B416D8}"/>
              </a:ext>
            </a:extLst>
          </p:cNvPr>
          <p:cNvSpPr txBox="1"/>
          <p:nvPr/>
        </p:nvSpPr>
        <p:spPr>
          <a:xfrm>
            <a:off x="2610885" y="112946"/>
            <a:ext cx="6975811" cy="646331"/>
          </a:xfrm>
          <a:prstGeom prst="rect">
            <a:avLst/>
          </a:prstGeom>
          <a:ln>
            <a:noFill/>
          </a:ln>
        </p:spPr>
        <p:style>
          <a:lnRef idx="2">
            <a:schemeClr val="accent6"/>
          </a:lnRef>
          <a:fillRef idx="1">
            <a:schemeClr val="lt1"/>
          </a:fillRef>
          <a:effectRef idx="0">
            <a:schemeClr val="accent6"/>
          </a:effectRef>
          <a:fontRef idx="minor">
            <a:schemeClr val="dk1"/>
          </a:fontRef>
        </p:style>
        <p:txBody>
          <a:bodyPr wrap="square" lIns="91440" tIns="45720" rIns="91440" bIns="45720" rtlCol="0" anchor="t">
            <a:spAutoFit/>
          </a:bodyPr>
          <a:lstStyle/>
          <a:p>
            <a:pPr algn="ctr">
              <a:defRPr/>
            </a:pPr>
            <a:r>
              <a:rPr lang="fr-FR" sz="3600">
                <a:solidFill>
                  <a:schemeClr val="tx2"/>
                </a:solidFill>
                <a:latin typeface="Avenir Next LT Pro"/>
                <a:cs typeface="Calibri"/>
              </a:rPr>
              <a:t>OBJECTIVES OF SPRINT 3</a:t>
            </a:r>
          </a:p>
        </p:txBody>
      </p:sp>
      <p:cxnSp>
        <p:nvCxnSpPr>
          <p:cNvPr id="101" name="Connecteur droit avec flèche 100">
            <a:extLst>
              <a:ext uri="{FF2B5EF4-FFF2-40B4-BE49-F238E27FC236}">
                <a16:creationId xmlns:a16="http://schemas.microsoft.com/office/drawing/2014/main" id="{65369928-E398-15BA-C152-008AE731261C}"/>
              </a:ext>
            </a:extLst>
          </p:cNvPr>
          <p:cNvCxnSpPr/>
          <p:nvPr/>
        </p:nvCxnSpPr>
        <p:spPr>
          <a:xfrm flipV="1">
            <a:off x="1774739" y="856220"/>
            <a:ext cx="8637371" cy="2059"/>
          </a:xfrm>
          <a:prstGeom prst="straightConnector1">
            <a:avLst/>
          </a:prstGeom>
        </p:spPr>
        <p:style>
          <a:lnRef idx="1">
            <a:schemeClr val="accent1"/>
          </a:lnRef>
          <a:fillRef idx="0">
            <a:schemeClr val="accent1"/>
          </a:fillRef>
          <a:effectRef idx="0">
            <a:schemeClr val="accent1"/>
          </a:effectRef>
          <a:fontRef idx="minor">
            <a:schemeClr val="tx1"/>
          </a:fontRef>
        </p:style>
      </p:cxnSp>
      <p:sp>
        <p:nvSpPr>
          <p:cNvPr id="16" name="Espace réservé du numéro de diapositive 14">
            <a:extLst>
              <a:ext uri="{FF2B5EF4-FFF2-40B4-BE49-F238E27FC236}">
                <a16:creationId xmlns:a16="http://schemas.microsoft.com/office/drawing/2014/main" id="{A9AEAC3F-A2D1-9AD0-C452-5A865293EF64}"/>
              </a:ext>
            </a:extLst>
          </p:cNvPr>
          <p:cNvSpPr>
            <a:spLocks noGrp="1"/>
          </p:cNvSpPr>
          <p:nvPr/>
        </p:nvSpPr>
        <p:spPr>
          <a:xfrm>
            <a:off x="8610600"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18</a:t>
            </a:fld>
            <a:endParaRPr lang="fr-FR" sz="2000" b="1">
              <a:latin typeface="Avenir Next LT Pro"/>
            </a:endParaRPr>
          </a:p>
        </p:txBody>
      </p:sp>
      <p:sp>
        <p:nvSpPr>
          <p:cNvPr id="3" name="TextBox 4">
            <a:extLst>
              <a:ext uri="{FF2B5EF4-FFF2-40B4-BE49-F238E27FC236}">
                <a16:creationId xmlns:a16="http://schemas.microsoft.com/office/drawing/2014/main" id="{56A07EF1-682A-2AE4-ABED-DDB587BD3054}"/>
              </a:ext>
            </a:extLst>
          </p:cNvPr>
          <p:cNvSpPr txBox="1"/>
          <p:nvPr/>
        </p:nvSpPr>
        <p:spPr>
          <a:xfrm>
            <a:off x="1770057" y="1081503"/>
            <a:ext cx="9182984" cy="861774"/>
          </a:xfrm>
          <a:prstGeom prst="rect">
            <a:avLst/>
          </a:prstGeom>
          <a:solidFill>
            <a:srgbClr val="BFCBDB">
              <a:alpha val="65882"/>
            </a:srgbClr>
          </a:solidFill>
          <a:ln w="28575">
            <a:solidFill>
              <a:schemeClr val="bg1"/>
            </a:solidFill>
          </a:ln>
        </p:spPr>
        <p:style>
          <a:lnRef idx="2">
            <a:schemeClr val="accent6"/>
          </a:lnRef>
          <a:fillRef idx="1">
            <a:schemeClr val="lt1"/>
          </a:fillRef>
          <a:effectRef idx="0">
            <a:schemeClr val="accent6"/>
          </a:effectRef>
          <a:fontRef idx="minor">
            <a:schemeClr val="dk1"/>
          </a:fontRef>
        </p:style>
        <p:txBody>
          <a:bodyPr wrap="square" lIns="91440" tIns="45720" rIns="91440" bIns="45720" rtlCol="0" anchor="t">
            <a:spAutoFit/>
          </a:bodyPr>
          <a:lstStyle/>
          <a:p>
            <a:pPr algn="ctr">
              <a:defRPr/>
            </a:pPr>
            <a:r>
              <a:rPr lang="fr-FR" sz="2500" b="1">
                <a:solidFill>
                  <a:srgbClr val="22A0C9"/>
                </a:solidFill>
                <a:latin typeface="Avenir Next LT Pro"/>
                <a:cs typeface="Calibri"/>
              </a:rPr>
              <a:t>User Story 3</a:t>
            </a:r>
            <a:r>
              <a:rPr lang="fr-FR" sz="2500">
                <a:solidFill>
                  <a:schemeClr val="tx2"/>
                </a:solidFill>
                <a:latin typeface="Avenir Next LT Pro"/>
                <a:cs typeface="Calibri"/>
              </a:rPr>
              <a:t>: </a:t>
            </a:r>
            <a:r>
              <a:rPr lang="fr-FR" sz="2400" b="1">
                <a:solidFill>
                  <a:schemeClr val="tx2"/>
                </a:solidFill>
                <a:latin typeface="Avenir Next LT Pro"/>
                <a:cs typeface="Calibri"/>
              </a:rPr>
              <a:t>Link camera </a:t>
            </a:r>
            <a:r>
              <a:rPr lang="fr-FR" sz="2400" b="1" err="1">
                <a:solidFill>
                  <a:schemeClr val="tx2"/>
                </a:solidFill>
                <a:latin typeface="Avenir Next LT Pro"/>
                <a:cs typeface="Calibri"/>
              </a:rPr>
              <a:t>detection</a:t>
            </a:r>
            <a:r>
              <a:rPr lang="fr-FR" sz="2400" b="1">
                <a:solidFill>
                  <a:schemeClr val="tx2"/>
                </a:solidFill>
                <a:latin typeface="Avenir Next LT Pro"/>
                <a:cs typeface="Calibri"/>
              </a:rPr>
              <a:t> and </a:t>
            </a:r>
            <a:r>
              <a:rPr lang="fr-FR" sz="2400" b="1" err="1">
                <a:solidFill>
                  <a:schemeClr val="tx2"/>
                </a:solidFill>
                <a:latin typeface="Avenir Next LT Pro"/>
                <a:cs typeface="Calibri"/>
              </a:rPr>
              <a:t>behavior</a:t>
            </a:r>
            <a:r>
              <a:rPr lang="fr-FR" sz="2400" b="1">
                <a:solidFill>
                  <a:schemeClr val="tx2"/>
                </a:solidFill>
                <a:latin typeface="Avenir Next LT Pro"/>
                <a:cs typeface="Calibri"/>
              </a:rPr>
              <a:t> </a:t>
            </a:r>
            <a:r>
              <a:rPr lang="fr-FR" sz="2400">
                <a:solidFill>
                  <a:schemeClr val="tx2"/>
                </a:solidFill>
                <a:latin typeface="Avenir Next LT Pro"/>
                <a:cs typeface="Calibri"/>
              </a:rPr>
              <a:t>of the car </a:t>
            </a:r>
            <a:r>
              <a:rPr lang="fr-FR" sz="2400" err="1">
                <a:solidFill>
                  <a:schemeClr val="tx2"/>
                </a:solidFill>
                <a:latin typeface="Avenir Next LT Pro"/>
                <a:cs typeface="Calibri"/>
              </a:rPr>
              <a:t>using</a:t>
            </a:r>
            <a:r>
              <a:rPr lang="fr-FR" sz="2400">
                <a:solidFill>
                  <a:schemeClr val="tx2"/>
                </a:solidFill>
                <a:latin typeface="Avenir Next LT Pro"/>
                <a:cs typeface="Calibri"/>
              </a:rPr>
              <a:t> the </a:t>
            </a:r>
            <a:r>
              <a:rPr lang="fr-FR" sz="2400" err="1">
                <a:solidFill>
                  <a:schemeClr val="tx2"/>
                </a:solidFill>
                <a:latin typeface="Avenir Next LT Pro"/>
                <a:cs typeface="Calibri"/>
              </a:rPr>
              <a:t>car's</a:t>
            </a:r>
            <a:r>
              <a:rPr lang="fr-FR" sz="2400">
                <a:solidFill>
                  <a:schemeClr val="tx2"/>
                </a:solidFill>
                <a:latin typeface="Avenir Next LT Pro"/>
                <a:cs typeface="Calibri"/>
              </a:rPr>
              <a:t> hardware </a:t>
            </a:r>
          </a:p>
        </p:txBody>
      </p:sp>
      <p:sp>
        <p:nvSpPr>
          <p:cNvPr id="12" name="ZoneTexte 11">
            <a:extLst>
              <a:ext uri="{FF2B5EF4-FFF2-40B4-BE49-F238E27FC236}">
                <a16:creationId xmlns:a16="http://schemas.microsoft.com/office/drawing/2014/main" id="{98F10456-DE79-4C8E-1F98-8F47A267F764}"/>
              </a:ext>
            </a:extLst>
          </p:cNvPr>
          <p:cNvSpPr txBox="1"/>
          <p:nvPr/>
        </p:nvSpPr>
        <p:spPr>
          <a:xfrm>
            <a:off x="1506648" y="3876485"/>
            <a:ext cx="3543113" cy="369332"/>
          </a:xfrm>
          <a:prstGeom prst="rect">
            <a:avLst/>
          </a:prstGeom>
          <a:solidFill>
            <a:schemeClr val="tx1">
              <a:lumMod val="10000"/>
              <a:lumOff val="90000"/>
            </a:schemeClr>
          </a:solidFill>
        </p:spPr>
        <p:txBody>
          <a:bodyPr wrap="square" lIns="91440" tIns="45720" rIns="91440" bIns="45720" rtlCol="0" anchor="t">
            <a:spAutoFit/>
          </a:bodyPr>
          <a:lstStyle/>
          <a:p>
            <a:pPr algn="ctr"/>
            <a:r>
              <a:rPr lang="en-US">
                <a:latin typeface="Avenir Next LT Pro"/>
              </a:rPr>
              <a:t>Use Jetson for AI detection</a:t>
            </a:r>
          </a:p>
        </p:txBody>
      </p:sp>
      <p:sp>
        <p:nvSpPr>
          <p:cNvPr id="14" name="ZoneTexte 13">
            <a:extLst>
              <a:ext uri="{FF2B5EF4-FFF2-40B4-BE49-F238E27FC236}">
                <a16:creationId xmlns:a16="http://schemas.microsoft.com/office/drawing/2014/main" id="{56651DD6-8744-C43F-5CB2-E0AD20A648E4}"/>
              </a:ext>
            </a:extLst>
          </p:cNvPr>
          <p:cNvSpPr txBox="1"/>
          <p:nvPr/>
        </p:nvSpPr>
        <p:spPr>
          <a:xfrm>
            <a:off x="7502455" y="3890784"/>
            <a:ext cx="3543113" cy="369332"/>
          </a:xfrm>
          <a:prstGeom prst="rect">
            <a:avLst/>
          </a:prstGeom>
          <a:solidFill>
            <a:schemeClr val="tx1">
              <a:lumMod val="10000"/>
              <a:lumOff val="90000"/>
            </a:schemeClr>
          </a:solidFill>
        </p:spPr>
        <p:txBody>
          <a:bodyPr wrap="square" lIns="91440" tIns="45720" rIns="91440" bIns="45720" rtlCol="0" anchor="t">
            <a:spAutoFit/>
          </a:bodyPr>
          <a:lstStyle/>
          <a:p>
            <a:pPr algn="ctr"/>
            <a:r>
              <a:rPr lang="en-US">
                <a:latin typeface="Avenir Next LT Pro"/>
              </a:rPr>
              <a:t>Create ROS node with yolo</a:t>
            </a:r>
          </a:p>
        </p:txBody>
      </p:sp>
      <p:sp>
        <p:nvSpPr>
          <p:cNvPr id="15" name="ZoneTexte 14">
            <a:extLst>
              <a:ext uri="{FF2B5EF4-FFF2-40B4-BE49-F238E27FC236}">
                <a16:creationId xmlns:a16="http://schemas.microsoft.com/office/drawing/2014/main" id="{30877253-F8AE-89D4-DABA-519A44921A83}"/>
              </a:ext>
            </a:extLst>
          </p:cNvPr>
          <p:cNvSpPr txBox="1"/>
          <p:nvPr/>
        </p:nvSpPr>
        <p:spPr>
          <a:xfrm>
            <a:off x="4589992" y="5290111"/>
            <a:ext cx="3543113" cy="646331"/>
          </a:xfrm>
          <a:prstGeom prst="rect">
            <a:avLst/>
          </a:prstGeom>
          <a:solidFill>
            <a:schemeClr val="tx1">
              <a:lumMod val="10000"/>
              <a:lumOff val="90000"/>
            </a:schemeClr>
          </a:solidFill>
        </p:spPr>
        <p:txBody>
          <a:bodyPr wrap="square" lIns="91440" tIns="45720" rIns="91440" bIns="45720" rtlCol="0" anchor="t">
            <a:spAutoFit/>
          </a:bodyPr>
          <a:lstStyle/>
          <a:p>
            <a:pPr algn="ctr"/>
            <a:r>
              <a:rPr lang="en-US">
                <a:latin typeface="Avenir Next LT Pro"/>
              </a:rPr>
              <a:t>Communication between Jetson and Raspberry</a:t>
            </a:r>
          </a:p>
        </p:txBody>
      </p:sp>
      <p:pic>
        <p:nvPicPr>
          <p:cNvPr id="18" name="Image 18">
            <a:extLst>
              <a:ext uri="{FF2B5EF4-FFF2-40B4-BE49-F238E27FC236}">
                <a16:creationId xmlns:a16="http://schemas.microsoft.com/office/drawing/2014/main" id="{5556E503-7727-84E1-2C16-F5C29326A17E}"/>
              </a:ext>
            </a:extLst>
          </p:cNvPr>
          <p:cNvPicPr>
            <a:picLocks noChangeAspect="1"/>
          </p:cNvPicPr>
          <p:nvPr/>
        </p:nvPicPr>
        <p:blipFill>
          <a:blip r:embed="rId3"/>
          <a:stretch>
            <a:fillRect/>
          </a:stretch>
        </p:blipFill>
        <p:spPr>
          <a:xfrm>
            <a:off x="5745534" y="2367517"/>
            <a:ext cx="1029378" cy="1017094"/>
          </a:xfrm>
          <a:prstGeom prst="rect">
            <a:avLst/>
          </a:prstGeom>
        </p:spPr>
      </p:pic>
      <p:pic>
        <p:nvPicPr>
          <p:cNvPr id="17" name="Image 17">
            <a:extLst>
              <a:ext uri="{FF2B5EF4-FFF2-40B4-BE49-F238E27FC236}">
                <a16:creationId xmlns:a16="http://schemas.microsoft.com/office/drawing/2014/main" id="{794F957B-F976-326D-BC87-12E01FB61BF8}"/>
              </a:ext>
            </a:extLst>
          </p:cNvPr>
          <p:cNvPicPr>
            <a:picLocks noChangeAspect="1"/>
          </p:cNvPicPr>
          <p:nvPr/>
        </p:nvPicPr>
        <p:blipFill rotWithShape="1">
          <a:blip r:embed="rId4"/>
          <a:srcRect l="1961" t="-5882" r="-654" b="26797"/>
          <a:stretch/>
        </p:blipFill>
        <p:spPr>
          <a:xfrm rot="10800000">
            <a:off x="5266571" y="3562181"/>
            <a:ext cx="1987305" cy="1593873"/>
          </a:xfrm>
          <a:prstGeom prst="rect">
            <a:avLst/>
          </a:prstGeom>
        </p:spPr>
      </p:pic>
      <p:sp>
        <p:nvSpPr>
          <p:cNvPr id="20" name="Rectangle 19">
            <a:extLst>
              <a:ext uri="{FF2B5EF4-FFF2-40B4-BE49-F238E27FC236}">
                <a16:creationId xmlns:a16="http://schemas.microsoft.com/office/drawing/2014/main" id="{B4DE2E48-DFD2-8B8E-E38D-5C85CDBB8990}"/>
              </a:ext>
            </a:extLst>
          </p:cNvPr>
          <p:cNvSpPr/>
          <p:nvPr/>
        </p:nvSpPr>
        <p:spPr>
          <a:xfrm>
            <a:off x="1" y="-7895"/>
            <a:ext cx="641046" cy="68658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4" name="Image 121">
            <a:extLst>
              <a:ext uri="{FF2B5EF4-FFF2-40B4-BE49-F238E27FC236}">
                <a16:creationId xmlns:a16="http://schemas.microsoft.com/office/drawing/2014/main" id="{4C2F7CE2-1531-A532-0E2B-2EBB4357A0E8}"/>
              </a:ext>
            </a:extLst>
          </p:cNvPr>
          <p:cNvPicPr>
            <a:picLocks noChangeAspect="1"/>
          </p:cNvPicPr>
          <p:nvPr/>
        </p:nvPicPr>
        <p:blipFill>
          <a:blip r:embed="rId5"/>
          <a:stretch>
            <a:fillRect/>
          </a:stretch>
        </p:blipFill>
        <p:spPr>
          <a:xfrm>
            <a:off x="103382" y="1418240"/>
            <a:ext cx="455442" cy="429473"/>
          </a:xfrm>
          <a:prstGeom prst="rect">
            <a:avLst/>
          </a:prstGeom>
        </p:spPr>
      </p:pic>
      <p:pic>
        <p:nvPicPr>
          <p:cNvPr id="28" name="Image 10">
            <a:extLst>
              <a:ext uri="{FF2B5EF4-FFF2-40B4-BE49-F238E27FC236}">
                <a16:creationId xmlns:a16="http://schemas.microsoft.com/office/drawing/2014/main" id="{92C2F314-6DA0-B2FB-EA57-C67F9C29916E}"/>
              </a:ext>
            </a:extLst>
          </p:cNvPr>
          <p:cNvPicPr>
            <a:picLocks noChangeAspect="1"/>
          </p:cNvPicPr>
          <p:nvPr/>
        </p:nvPicPr>
        <p:blipFill>
          <a:blip r:embed="rId6">
            <a:duotone>
              <a:schemeClr val="bg2">
                <a:shade val="45000"/>
                <a:satMod val="135000"/>
              </a:schemeClr>
              <a:prstClr val="white"/>
            </a:duotone>
          </a:blip>
          <a:stretch>
            <a:fillRect/>
          </a:stretch>
        </p:blipFill>
        <p:spPr>
          <a:xfrm>
            <a:off x="77675" y="3850509"/>
            <a:ext cx="464525" cy="443312"/>
          </a:xfrm>
          <a:prstGeom prst="rect">
            <a:avLst/>
          </a:prstGeom>
        </p:spPr>
      </p:pic>
      <p:pic>
        <p:nvPicPr>
          <p:cNvPr id="32" name="Image 124" descr="Une image contenant texte&#10;&#10;Description générée automatiquement">
            <a:extLst>
              <a:ext uri="{FF2B5EF4-FFF2-40B4-BE49-F238E27FC236}">
                <a16:creationId xmlns:a16="http://schemas.microsoft.com/office/drawing/2014/main" id="{28FE2D63-0D34-F997-28F6-B4EC969573DE}"/>
              </a:ext>
            </a:extLst>
          </p:cNvPr>
          <p:cNvPicPr>
            <a:picLocks noChangeAspect="1"/>
          </p:cNvPicPr>
          <p:nvPr/>
        </p:nvPicPr>
        <p:blipFill>
          <a:blip r:embed="rId7"/>
          <a:stretch>
            <a:fillRect/>
          </a:stretch>
        </p:blipFill>
        <p:spPr>
          <a:xfrm>
            <a:off x="160156" y="5068236"/>
            <a:ext cx="320732" cy="396333"/>
          </a:xfrm>
          <a:prstGeom prst="rect">
            <a:avLst/>
          </a:prstGeom>
        </p:spPr>
      </p:pic>
      <p:pic>
        <p:nvPicPr>
          <p:cNvPr id="34" name="Picture 2">
            <a:extLst>
              <a:ext uri="{FF2B5EF4-FFF2-40B4-BE49-F238E27FC236}">
                <a16:creationId xmlns:a16="http://schemas.microsoft.com/office/drawing/2014/main" id="{6B074A8B-867E-C327-07A2-9744BBB9622F}"/>
              </a:ext>
            </a:extLst>
          </p:cNvPr>
          <p:cNvPicPr>
            <a:picLocks noChangeAspect="1"/>
          </p:cNvPicPr>
          <p:nvPr/>
        </p:nvPicPr>
        <p:blipFill>
          <a:blip r:embed="rId8"/>
          <a:stretch>
            <a:fillRect/>
          </a:stretch>
        </p:blipFill>
        <p:spPr>
          <a:xfrm>
            <a:off x="87388" y="6236245"/>
            <a:ext cx="464525" cy="472941"/>
          </a:xfrm>
          <a:prstGeom prst="rect">
            <a:avLst/>
          </a:prstGeom>
        </p:spPr>
      </p:pic>
      <p:pic>
        <p:nvPicPr>
          <p:cNvPr id="36" name="Image 2">
            <a:extLst>
              <a:ext uri="{FF2B5EF4-FFF2-40B4-BE49-F238E27FC236}">
                <a16:creationId xmlns:a16="http://schemas.microsoft.com/office/drawing/2014/main" id="{EECA0F3D-FD46-D6CC-D6A7-7DC7A10C0D9F}"/>
              </a:ext>
            </a:extLst>
          </p:cNvPr>
          <p:cNvPicPr>
            <a:picLocks noChangeAspect="1"/>
          </p:cNvPicPr>
          <p:nvPr/>
        </p:nvPicPr>
        <p:blipFill>
          <a:blip r:embed="rId9"/>
          <a:stretch>
            <a:fillRect/>
          </a:stretch>
        </p:blipFill>
        <p:spPr>
          <a:xfrm>
            <a:off x="99483" y="2671234"/>
            <a:ext cx="446618" cy="467786"/>
          </a:xfrm>
          <a:prstGeom prst="rect">
            <a:avLst/>
          </a:prstGeom>
        </p:spPr>
      </p:pic>
      <p:pic>
        <p:nvPicPr>
          <p:cNvPr id="38" name="Image 2">
            <a:extLst>
              <a:ext uri="{FF2B5EF4-FFF2-40B4-BE49-F238E27FC236}">
                <a16:creationId xmlns:a16="http://schemas.microsoft.com/office/drawing/2014/main" id="{99F7B60D-F6B8-064C-1610-A861F63D42D5}"/>
              </a:ext>
            </a:extLst>
          </p:cNvPr>
          <p:cNvPicPr>
            <a:picLocks noChangeAspect="1"/>
          </p:cNvPicPr>
          <p:nvPr/>
        </p:nvPicPr>
        <p:blipFill>
          <a:blip r:embed="rId10"/>
          <a:stretch>
            <a:fillRect/>
          </a:stretch>
        </p:blipFill>
        <p:spPr>
          <a:xfrm>
            <a:off x="63762" y="116006"/>
            <a:ext cx="492361" cy="464139"/>
          </a:xfrm>
          <a:prstGeom prst="rect">
            <a:avLst/>
          </a:prstGeom>
        </p:spPr>
      </p:pic>
      <p:sp>
        <p:nvSpPr>
          <p:cNvPr id="40" name="Ellipse 39">
            <a:extLst>
              <a:ext uri="{FF2B5EF4-FFF2-40B4-BE49-F238E27FC236}">
                <a16:creationId xmlns:a16="http://schemas.microsoft.com/office/drawing/2014/main" id="{833C5596-BA25-3E4E-A772-E3AA7C548C07}"/>
              </a:ext>
            </a:extLst>
          </p:cNvPr>
          <p:cNvSpPr/>
          <p:nvPr/>
        </p:nvSpPr>
        <p:spPr>
          <a:xfrm>
            <a:off x="0" y="5796707"/>
            <a:ext cx="1091258" cy="10993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2" name="Picture 6" descr="Une image contenant texte, clipart&#10;&#10;Description générée automatiquement">
            <a:extLst>
              <a:ext uri="{FF2B5EF4-FFF2-40B4-BE49-F238E27FC236}">
                <a16:creationId xmlns:a16="http://schemas.microsoft.com/office/drawing/2014/main" id="{57449994-8337-C523-1B06-F5123C133172}"/>
              </a:ext>
            </a:extLst>
          </p:cNvPr>
          <p:cNvPicPr>
            <a:picLocks noChangeAspect="1"/>
          </p:cNvPicPr>
          <p:nvPr/>
        </p:nvPicPr>
        <p:blipFill>
          <a:blip r:embed="rId11"/>
          <a:stretch>
            <a:fillRect/>
          </a:stretch>
        </p:blipFill>
        <p:spPr>
          <a:xfrm>
            <a:off x="147778" y="6013500"/>
            <a:ext cx="666219" cy="677666"/>
          </a:xfrm>
          <a:prstGeom prst="rect">
            <a:avLst/>
          </a:prstGeom>
        </p:spPr>
      </p:pic>
      <p:grpSp>
        <p:nvGrpSpPr>
          <p:cNvPr id="21" name="Groupe 20">
            <a:extLst>
              <a:ext uri="{FF2B5EF4-FFF2-40B4-BE49-F238E27FC236}">
                <a16:creationId xmlns:a16="http://schemas.microsoft.com/office/drawing/2014/main" id="{9F4119A2-C968-41E7-A9B4-DC4909231703}"/>
              </a:ext>
            </a:extLst>
          </p:cNvPr>
          <p:cNvGrpSpPr/>
          <p:nvPr/>
        </p:nvGrpSpPr>
        <p:grpSpPr>
          <a:xfrm>
            <a:off x="5982603" y="2053583"/>
            <a:ext cx="555240" cy="180000"/>
            <a:chOff x="11109707" y="2851217"/>
            <a:chExt cx="555240" cy="180000"/>
          </a:xfrm>
        </p:grpSpPr>
        <p:sp>
          <p:nvSpPr>
            <p:cNvPr id="22" name="Ellipse 21">
              <a:extLst>
                <a:ext uri="{FF2B5EF4-FFF2-40B4-BE49-F238E27FC236}">
                  <a16:creationId xmlns:a16="http://schemas.microsoft.com/office/drawing/2014/main" id="{CCBFED8E-ABB8-4D6E-B7A2-B8623E6F37DA}"/>
                </a:ext>
              </a:extLst>
            </p:cNvPr>
            <p:cNvSpPr/>
            <p:nvPr/>
          </p:nvSpPr>
          <p:spPr>
            <a:xfrm>
              <a:off x="11109707" y="2851217"/>
              <a:ext cx="180000" cy="180000"/>
            </a:xfrm>
            <a:prstGeom prst="ellipse">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Ellipse 22">
              <a:extLst>
                <a:ext uri="{FF2B5EF4-FFF2-40B4-BE49-F238E27FC236}">
                  <a16:creationId xmlns:a16="http://schemas.microsoft.com/office/drawing/2014/main" id="{B8B3C1DB-B9CA-4633-B696-A231E73999CC}"/>
                </a:ext>
              </a:extLst>
            </p:cNvPr>
            <p:cNvSpPr/>
            <p:nvPr/>
          </p:nvSpPr>
          <p:spPr>
            <a:xfrm>
              <a:off x="11289707" y="2851217"/>
              <a:ext cx="180000" cy="180000"/>
            </a:xfrm>
            <a:prstGeom prst="ellipse">
              <a:avLst/>
            </a:prstGeom>
            <a:solidFill>
              <a:srgbClr val="FFC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Ellipse 24">
              <a:extLst>
                <a:ext uri="{FF2B5EF4-FFF2-40B4-BE49-F238E27FC236}">
                  <a16:creationId xmlns:a16="http://schemas.microsoft.com/office/drawing/2014/main" id="{6FF12435-D81C-4E75-B40B-93BED576736C}"/>
                </a:ext>
              </a:extLst>
            </p:cNvPr>
            <p:cNvSpPr/>
            <p:nvPr/>
          </p:nvSpPr>
          <p:spPr>
            <a:xfrm>
              <a:off x="11484947" y="2851217"/>
              <a:ext cx="180000" cy="180000"/>
            </a:xfrm>
            <a:prstGeom prst="ellipse">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245660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Espace réservé du numéro de diapositive 5">
            <a:extLst>
              <a:ext uri="{FF2B5EF4-FFF2-40B4-BE49-F238E27FC236}">
                <a16:creationId xmlns:a16="http://schemas.microsoft.com/office/drawing/2014/main" id="{366283C9-7833-C91E-890F-49B0B1BB6D77}"/>
              </a:ext>
            </a:extLst>
          </p:cNvPr>
          <p:cNvSpPr>
            <a:spLocks noGrp="1"/>
          </p:cNvSpPr>
          <p:nvPr/>
        </p:nvSpPr>
        <p:spPr>
          <a:xfrm>
            <a:off x="10948086"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19</a:t>
            </a:fld>
            <a:endParaRPr lang="fr-FR" sz="2000" b="1">
              <a:latin typeface="Avenir Next LT Pro"/>
              <a:cs typeface="Calibri"/>
            </a:endParaRPr>
          </a:p>
        </p:txBody>
      </p:sp>
      <p:sp>
        <p:nvSpPr>
          <p:cNvPr id="98" name="TextBox 4">
            <a:extLst>
              <a:ext uri="{FF2B5EF4-FFF2-40B4-BE49-F238E27FC236}">
                <a16:creationId xmlns:a16="http://schemas.microsoft.com/office/drawing/2014/main" id="{B013B359-2B44-FA94-AC64-8F3889B416D8}"/>
              </a:ext>
            </a:extLst>
          </p:cNvPr>
          <p:cNvSpPr txBox="1"/>
          <p:nvPr/>
        </p:nvSpPr>
        <p:spPr>
          <a:xfrm>
            <a:off x="2610885" y="112946"/>
            <a:ext cx="6975811" cy="646331"/>
          </a:xfrm>
          <a:prstGeom prst="rect">
            <a:avLst/>
          </a:prstGeom>
          <a:ln>
            <a:noFill/>
          </a:ln>
        </p:spPr>
        <p:style>
          <a:lnRef idx="2">
            <a:schemeClr val="accent6"/>
          </a:lnRef>
          <a:fillRef idx="1">
            <a:schemeClr val="lt1"/>
          </a:fillRef>
          <a:effectRef idx="0">
            <a:schemeClr val="accent6"/>
          </a:effectRef>
          <a:fontRef idx="minor">
            <a:schemeClr val="dk1"/>
          </a:fontRef>
        </p:style>
        <p:txBody>
          <a:bodyPr wrap="square" lIns="91440" tIns="45720" rIns="91440" bIns="45720" rtlCol="0" anchor="t">
            <a:spAutoFit/>
          </a:bodyPr>
          <a:lstStyle/>
          <a:p>
            <a:pPr algn="ctr">
              <a:defRPr/>
            </a:pPr>
            <a:r>
              <a:rPr lang="fr-FR" sz="3600">
                <a:solidFill>
                  <a:schemeClr val="tx2"/>
                </a:solidFill>
                <a:latin typeface="Avenir Next LT Pro"/>
                <a:cs typeface="Calibri"/>
              </a:rPr>
              <a:t>SUMMARY</a:t>
            </a:r>
          </a:p>
        </p:txBody>
      </p:sp>
      <p:cxnSp>
        <p:nvCxnSpPr>
          <p:cNvPr id="101" name="Connecteur droit avec flèche 100">
            <a:extLst>
              <a:ext uri="{FF2B5EF4-FFF2-40B4-BE49-F238E27FC236}">
                <a16:creationId xmlns:a16="http://schemas.microsoft.com/office/drawing/2014/main" id="{65369928-E398-15BA-C152-008AE731261C}"/>
              </a:ext>
            </a:extLst>
          </p:cNvPr>
          <p:cNvCxnSpPr/>
          <p:nvPr/>
        </p:nvCxnSpPr>
        <p:spPr>
          <a:xfrm flipV="1">
            <a:off x="1774739" y="856220"/>
            <a:ext cx="8637371" cy="2059"/>
          </a:xfrm>
          <a:prstGeom prst="straightConnector1">
            <a:avLst/>
          </a:prstGeom>
        </p:spPr>
        <p:style>
          <a:lnRef idx="1">
            <a:schemeClr val="accent1"/>
          </a:lnRef>
          <a:fillRef idx="0">
            <a:schemeClr val="accent1"/>
          </a:fillRef>
          <a:effectRef idx="0">
            <a:schemeClr val="accent1"/>
          </a:effectRef>
          <a:fontRef idx="minor">
            <a:schemeClr val="tx1"/>
          </a:fontRef>
        </p:style>
      </p:cxnSp>
      <p:sp>
        <p:nvSpPr>
          <p:cNvPr id="16" name="Espace réservé du numéro de diapositive 14">
            <a:extLst>
              <a:ext uri="{FF2B5EF4-FFF2-40B4-BE49-F238E27FC236}">
                <a16:creationId xmlns:a16="http://schemas.microsoft.com/office/drawing/2014/main" id="{A9AEAC3F-A2D1-9AD0-C452-5A865293EF64}"/>
              </a:ext>
            </a:extLst>
          </p:cNvPr>
          <p:cNvSpPr>
            <a:spLocks noGrp="1"/>
          </p:cNvSpPr>
          <p:nvPr/>
        </p:nvSpPr>
        <p:spPr>
          <a:xfrm>
            <a:off x="8610600"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19</a:t>
            </a:fld>
            <a:endParaRPr lang="fr-FR" sz="2000" b="1">
              <a:latin typeface="Avenir Next LT Pro"/>
            </a:endParaRPr>
          </a:p>
        </p:txBody>
      </p:sp>
      <p:sp>
        <p:nvSpPr>
          <p:cNvPr id="24" name="Rectangle 23">
            <a:extLst>
              <a:ext uri="{FF2B5EF4-FFF2-40B4-BE49-F238E27FC236}">
                <a16:creationId xmlns:a16="http://schemas.microsoft.com/office/drawing/2014/main" id="{35429BF8-24FC-7C71-05A9-7BFFCB9B73CF}"/>
              </a:ext>
            </a:extLst>
          </p:cNvPr>
          <p:cNvSpPr/>
          <p:nvPr/>
        </p:nvSpPr>
        <p:spPr>
          <a:xfrm>
            <a:off x="1" y="-7895"/>
            <a:ext cx="641046" cy="68658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8" name="Image 121">
            <a:extLst>
              <a:ext uri="{FF2B5EF4-FFF2-40B4-BE49-F238E27FC236}">
                <a16:creationId xmlns:a16="http://schemas.microsoft.com/office/drawing/2014/main" id="{03692B6A-ED1F-2243-729D-036B052DD4E0}"/>
              </a:ext>
            </a:extLst>
          </p:cNvPr>
          <p:cNvPicPr>
            <a:picLocks noChangeAspect="1"/>
          </p:cNvPicPr>
          <p:nvPr/>
        </p:nvPicPr>
        <p:blipFill>
          <a:blip r:embed="rId3"/>
          <a:stretch>
            <a:fillRect/>
          </a:stretch>
        </p:blipFill>
        <p:spPr>
          <a:xfrm>
            <a:off x="103382" y="1418240"/>
            <a:ext cx="455442" cy="429473"/>
          </a:xfrm>
          <a:prstGeom prst="rect">
            <a:avLst/>
          </a:prstGeom>
        </p:spPr>
      </p:pic>
      <p:pic>
        <p:nvPicPr>
          <p:cNvPr id="32" name="Image 10">
            <a:extLst>
              <a:ext uri="{FF2B5EF4-FFF2-40B4-BE49-F238E27FC236}">
                <a16:creationId xmlns:a16="http://schemas.microsoft.com/office/drawing/2014/main" id="{F24BAA9C-52DA-B8A3-CD33-A9D7F3222796}"/>
              </a:ext>
            </a:extLst>
          </p:cNvPr>
          <p:cNvPicPr>
            <a:picLocks noChangeAspect="1"/>
          </p:cNvPicPr>
          <p:nvPr/>
        </p:nvPicPr>
        <p:blipFill>
          <a:blip r:embed="rId4">
            <a:duotone>
              <a:schemeClr val="bg2">
                <a:shade val="45000"/>
                <a:satMod val="135000"/>
              </a:schemeClr>
              <a:prstClr val="white"/>
            </a:duotone>
          </a:blip>
          <a:stretch>
            <a:fillRect/>
          </a:stretch>
        </p:blipFill>
        <p:spPr>
          <a:xfrm>
            <a:off x="77675" y="3850509"/>
            <a:ext cx="464525" cy="443312"/>
          </a:xfrm>
          <a:prstGeom prst="rect">
            <a:avLst/>
          </a:prstGeom>
        </p:spPr>
      </p:pic>
      <p:pic>
        <p:nvPicPr>
          <p:cNvPr id="36" name="Image 124" descr="Une image contenant texte&#10;&#10;Description générée automatiquement">
            <a:extLst>
              <a:ext uri="{FF2B5EF4-FFF2-40B4-BE49-F238E27FC236}">
                <a16:creationId xmlns:a16="http://schemas.microsoft.com/office/drawing/2014/main" id="{676F4ADD-8624-4763-BA78-94306770C4EB}"/>
              </a:ext>
            </a:extLst>
          </p:cNvPr>
          <p:cNvPicPr>
            <a:picLocks noChangeAspect="1"/>
          </p:cNvPicPr>
          <p:nvPr/>
        </p:nvPicPr>
        <p:blipFill>
          <a:blip r:embed="rId5"/>
          <a:stretch>
            <a:fillRect/>
          </a:stretch>
        </p:blipFill>
        <p:spPr>
          <a:xfrm>
            <a:off x="160156" y="5068236"/>
            <a:ext cx="320732" cy="396333"/>
          </a:xfrm>
          <a:prstGeom prst="rect">
            <a:avLst/>
          </a:prstGeom>
        </p:spPr>
      </p:pic>
      <p:pic>
        <p:nvPicPr>
          <p:cNvPr id="38" name="Picture 2">
            <a:extLst>
              <a:ext uri="{FF2B5EF4-FFF2-40B4-BE49-F238E27FC236}">
                <a16:creationId xmlns:a16="http://schemas.microsoft.com/office/drawing/2014/main" id="{CD41ED0A-C182-EBF1-5688-E85F78F8C1DE}"/>
              </a:ext>
            </a:extLst>
          </p:cNvPr>
          <p:cNvPicPr>
            <a:picLocks noChangeAspect="1"/>
          </p:cNvPicPr>
          <p:nvPr/>
        </p:nvPicPr>
        <p:blipFill>
          <a:blip r:embed="rId6"/>
          <a:stretch>
            <a:fillRect/>
          </a:stretch>
        </p:blipFill>
        <p:spPr>
          <a:xfrm>
            <a:off x="87388" y="6236245"/>
            <a:ext cx="464525" cy="472941"/>
          </a:xfrm>
          <a:prstGeom prst="rect">
            <a:avLst/>
          </a:prstGeom>
        </p:spPr>
      </p:pic>
      <p:pic>
        <p:nvPicPr>
          <p:cNvPr id="40" name="Image 2">
            <a:extLst>
              <a:ext uri="{FF2B5EF4-FFF2-40B4-BE49-F238E27FC236}">
                <a16:creationId xmlns:a16="http://schemas.microsoft.com/office/drawing/2014/main" id="{C44E7156-596F-678F-C0DF-7D890F1AD09D}"/>
              </a:ext>
            </a:extLst>
          </p:cNvPr>
          <p:cNvPicPr>
            <a:picLocks noChangeAspect="1"/>
          </p:cNvPicPr>
          <p:nvPr/>
        </p:nvPicPr>
        <p:blipFill>
          <a:blip r:embed="rId7"/>
          <a:stretch>
            <a:fillRect/>
          </a:stretch>
        </p:blipFill>
        <p:spPr>
          <a:xfrm>
            <a:off x="99483" y="2671234"/>
            <a:ext cx="446618" cy="467786"/>
          </a:xfrm>
          <a:prstGeom prst="rect">
            <a:avLst/>
          </a:prstGeom>
        </p:spPr>
      </p:pic>
      <p:pic>
        <p:nvPicPr>
          <p:cNvPr id="42" name="Image 2">
            <a:extLst>
              <a:ext uri="{FF2B5EF4-FFF2-40B4-BE49-F238E27FC236}">
                <a16:creationId xmlns:a16="http://schemas.microsoft.com/office/drawing/2014/main" id="{1349905C-D7C5-E996-4CE5-DCEE6C73B45A}"/>
              </a:ext>
            </a:extLst>
          </p:cNvPr>
          <p:cNvPicPr>
            <a:picLocks noChangeAspect="1"/>
          </p:cNvPicPr>
          <p:nvPr/>
        </p:nvPicPr>
        <p:blipFill>
          <a:blip r:embed="rId8"/>
          <a:stretch>
            <a:fillRect/>
          </a:stretch>
        </p:blipFill>
        <p:spPr>
          <a:xfrm>
            <a:off x="63762" y="116006"/>
            <a:ext cx="492361" cy="464139"/>
          </a:xfrm>
          <a:prstGeom prst="rect">
            <a:avLst/>
          </a:prstGeom>
        </p:spPr>
      </p:pic>
      <p:sp>
        <p:nvSpPr>
          <p:cNvPr id="25" name="ZoneTexte 24">
            <a:extLst>
              <a:ext uri="{FF2B5EF4-FFF2-40B4-BE49-F238E27FC236}">
                <a16:creationId xmlns:a16="http://schemas.microsoft.com/office/drawing/2014/main" id="{9349120C-7985-4AE4-B45D-F94299265151}"/>
              </a:ext>
            </a:extLst>
          </p:cNvPr>
          <p:cNvSpPr txBox="1"/>
          <p:nvPr/>
        </p:nvSpPr>
        <p:spPr>
          <a:xfrm>
            <a:off x="1003610" y="1143254"/>
            <a:ext cx="3953447" cy="4801314"/>
          </a:xfrm>
          <a:prstGeom prst="rect">
            <a:avLst/>
          </a:prstGeom>
          <a:solidFill>
            <a:schemeClr val="tx1">
              <a:lumMod val="10000"/>
              <a:lumOff val="90000"/>
            </a:schemeClr>
          </a:solidFill>
        </p:spPr>
        <p:txBody>
          <a:bodyPr wrap="square" lIns="91440" tIns="45720" rIns="91440" bIns="45720" rtlCol="0" anchor="t">
            <a:spAutoFit/>
          </a:bodyPr>
          <a:lstStyle/>
          <a:p>
            <a:pPr algn="ctr"/>
            <a:r>
              <a:rPr lang="en-US">
                <a:solidFill>
                  <a:srgbClr val="22A0C9"/>
                </a:solidFill>
                <a:latin typeface="Avenir Next LT Pro"/>
              </a:rPr>
              <a:t>Sprint 2:</a:t>
            </a: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p:txBody>
      </p:sp>
      <p:sp>
        <p:nvSpPr>
          <p:cNvPr id="26" name="ZoneTexte 25">
            <a:extLst>
              <a:ext uri="{FF2B5EF4-FFF2-40B4-BE49-F238E27FC236}">
                <a16:creationId xmlns:a16="http://schemas.microsoft.com/office/drawing/2014/main" id="{2982AEE8-6796-41CC-974C-AED1255E36FC}"/>
              </a:ext>
            </a:extLst>
          </p:cNvPr>
          <p:cNvSpPr txBox="1"/>
          <p:nvPr/>
        </p:nvSpPr>
        <p:spPr>
          <a:xfrm>
            <a:off x="7281743" y="1143254"/>
            <a:ext cx="3953447" cy="4801314"/>
          </a:xfrm>
          <a:prstGeom prst="rect">
            <a:avLst/>
          </a:prstGeom>
          <a:solidFill>
            <a:schemeClr val="tx1">
              <a:lumMod val="10000"/>
              <a:lumOff val="90000"/>
            </a:schemeClr>
          </a:solidFill>
        </p:spPr>
        <p:txBody>
          <a:bodyPr wrap="square" lIns="91440" tIns="45720" rIns="91440" bIns="45720" rtlCol="0" anchor="t">
            <a:spAutoFit/>
          </a:bodyPr>
          <a:lstStyle/>
          <a:p>
            <a:pPr algn="ctr"/>
            <a:r>
              <a:rPr lang="en-US">
                <a:solidFill>
                  <a:srgbClr val="22A0C9"/>
                </a:solidFill>
                <a:latin typeface="Avenir Next LT Pro"/>
              </a:rPr>
              <a:t>Sprint 3: </a:t>
            </a: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a:p>
            <a:pPr algn="ctr"/>
            <a:endParaRPr lang="en-US">
              <a:solidFill>
                <a:srgbClr val="22A0C9"/>
              </a:solidFill>
              <a:latin typeface="Avenir Next LT Pro"/>
            </a:endParaRPr>
          </a:p>
        </p:txBody>
      </p:sp>
      <p:pic>
        <p:nvPicPr>
          <p:cNvPr id="27" name="图片 6">
            <a:extLst>
              <a:ext uri="{FF2B5EF4-FFF2-40B4-BE49-F238E27FC236}">
                <a16:creationId xmlns:a16="http://schemas.microsoft.com/office/drawing/2014/main" id="{CF0B7BE9-F1E7-4082-9A7E-58FF29864580}"/>
              </a:ext>
            </a:extLst>
          </p:cNvPr>
          <p:cNvPicPr>
            <a:picLocks noChangeAspect="1"/>
          </p:cNvPicPr>
          <p:nvPr/>
        </p:nvPicPr>
        <p:blipFill>
          <a:blip r:embed="rId9"/>
          <a:stretch>
            <a:fillRect/>
          </a:stretch>
        </p:blipFill>
        <p:spPr>
          <a:xfrm>
            <a:off x="1250258" y="1729858"/>
            <a:ext cx="832322" cy="832322"/>
          </a:xfrm>
          <a:prstGeom prst="rect">
            <a:avLst/>
          </a:prstGeom>
        </p:spPr>
      </p:pic>
      <p:pic>
        <p:nvPicPr>
          <p:cNvPr id="29" name="Image 28">
            <a:extLst>
              <a:ext uri="{FF2B5EF4-FFF2-40B4-BE49-F238E27FC236}">
                <a16:creationId xmlns:a16="http://schemas.microsoft.com/office/drawing/2014/main" id="{BC770EBF-6CEA-4C2B-A04F-78E3435F9E80}"/>
              </a:ext>
            </a:extLst>
          </p:cNvPr>
          <p:cNvPicPr>
            <a:picLocks noChangeAspect="1"/>
          </p:cNvPicPr>
          <p:nvPr/>
        </p:nvPicPr>
        <p:blipFill>
          <a:blip r:embed="rId10"/>
          <a:stretch>
            <a:fillRect/>
          </a:stretch>
        </p:blipFill>
        <p:spPr>
          <a:xfrm>
            <a:off x="1235936" y="3234169"/>
            <a:ext cx="905576" cy="913184"/>
          </a:xfrm>
          <a:prstGeom prst="rect">
            <a:avLst/>
          </a:prstGeom>
        </p:spPr>
      </p:pic>
      <p:sp>
        <p:nvSpPr>
          <p:cNvPr id="30" name="ZoneTexte 29">
            <a:extLst>
              <a:ext uri="{FF2B5EF4-FFF2-40B4-BE49-F238E27FC236}">
                <a16:creationId xmlns:a16="http://schemas.microsoft.com/office/drawing/2014/main" id="{C6187D16-6B72-4B49-8A75-4A8BC185C4AA}"/>
              </a:ext>
            </a:extLst>
          </p:cNvPr>
          <p:cNvSpPr txBox="1"/>
          <p:nvPr/>
        </p:nvSpPr>
        <p:spPr>
          <a:xfrm>
            <a:off x="2227446" y="3475276"/>
            <a:ext cx="2620537"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sz="2000">
                <a:latin typeface="Avenir Next LT Pro"/>
                <a:cs typeface="Calibri"/>
              </a:rPr>
              <a:t>Obstacles </a:t>
            </a:r>
            <a:r>
              <a:rPr lang="fr-FR" sz="2000" err="1">
                <a:latin typeface="Avenir Next LT Pro"/>
                <a:cs typeface="Calibri"/>
              </a:rPr>
              <a:t>detection</a:t>
            </a:r>
            <a:endParaRPr lang="fr-FR" sz="2000">
              <a:latin typeface="Avenir Next LT Pro"/>
              <a:cs typeface="Calibri"/>
            </a:endParaRPr>
          </a:p>
          <a:p>
            <a:pPr algn="ctr"/>
            <a:r>
              <a:rPr lang="fr-FR" sz="2000" err="1">
                <a:latin typeface="Avenir Next LT Pro"/>
                <a:cs typeface="Calibri"/>
              </a:rPr>
              <a:t>with</a:t>
            </a:r>
            <a:r>
              <a:rPr lang="fr-FR" sz="2000">
                <a:latin typeface="Avenir Next LT Pro"/>
                <a:cs typeface="Calibri"/>
              </a:rPr>
              <a:t> </a:t>
            </a:r>
            <a:r>
              <a:rPr lang="fr-FR" sz="2000" err="1">
                <a:latin typeface="Avenir Next LT Pro"/>
                <a:cs typeface="Calibri"/>
              </a:rPr>
              <a:t>sensors</a:t>
            </a:r>
            <a:endParaRPr lang="fr-FR" sz="2000">
              <a:latin typeface="Calibri"/>
              <a:cs typeface="Calibri"/>
            </a:endParaRPr>
          </a:p>
        </p:txBody>
      </p:sp>
      <p:sp>
        <p:nvSpPr>
          <p:cNvPr id="31" name="ZoneTexte 30">
            <a:extLst>
              <a:ext uri="{FF2B5EF4-FFF2-40B4-BE49-F238E27FC236}">
                <a16:creationId xmlns:a16="http://schemas.microsoft.com/office/drawing/2014/main" id="{85BB5C0B-D4E2-4AD7-BD0D-85720D6D10DC}"/>
              </a:ext>
            </a:extLst>
          </p:cNvPr>
          <p:cNvSpPr txBox="1"/>
          <p:nvPr/>
        </p:nvSpPr>
        <p:spPr>
          <a:xfrm>
            <a:off x="2141512" y="1803079"/>
            <a:ext cx="2815546"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sz="2000">
                <a:latin typeface="Avenir Next LT Pro"/>
                <a:cs typeface="Calibri"/>
              </a:rPr>
              <a:t>AI training and </a:t>
            </a:r>
            <a:r>
              <a:rPr lang="fr-FR" sz="2000" err="1">
                <a:latin typeface="Avenir Next LT Pro"/>
                <a:cs typeface="Calibri"/>
              </a:rPr>
              <a:t>detection</a:t>
            </a:r>
            <a:r>
              <a:rPr lang="fr-FR" sz="2000">
                <a:latin typeface="Calibri"/>
                <a:cs typeface="Calibri"/>
              </a:rPr>
              <a:t> </a:t>
            </a:r>
          </a:p>
        </p:txBody>
      </p:sp>
      <p:pic>
        <p:nvPicPr>
          <p:cNvPr id="4" name="Image 3">
            <a:extLst>
              <a:ext uri="{FF2B5EF4-FFF2-40B4-BE49-F238E27FC236}">
                <a16:creationId xmlns:a16="http://schemas.microsoft.com/office/drawing/2014/main" id="{9E5CDDBE-25CE-4D09-B272-9F8E4905424F}"/>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235936" y="4753446"/>
            <a:ext cx="913184" cy="913184"/>
          </a:xfrm>
          <a:prstGeom prst="rect">
            <a:avLst/>
          </a:prstGeom>
        </p:spPr>
      </p:pic>
      <p:sp>
        <p:nvSpPr>
          <p:cNvPr id="33" name="ZoneTexte 32">
            <a:extLst>
              <a:ext uri="{FF2B5EF4-FFF2-40B4-BE49-F238E27FC236}">
                <a16:creationId xmlns:a16="http://schemas.microsoft.com/office/drawing/2014/main" id="{594842F3-E40F-428E-BE6F-AE652ADD9709}"/>
              </a:ext>
            </a:extLst>
          </p:cNvPr>
          <p:cNvSpPr txBox="1"/>
          <p:nvPr/>
        </p:nvSpPr>
        <p:spPr>
          <a:xfrm>
            <a:off x="2196950" y="5065465"/>
            <a:ext cx="262053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sz="2000" err="1">
                <a:latin typeface="Avenir Next LT Pro"/>
                <a:cs typeface="Calibri"/>
              </a:rPr>
              <a:t>Behavior</a:t>
            </a:r>
            <a:r>
              <a:rPr lang="fr-FR" sz="2000">
                <a:latin typeface="Avenir Next LT Pro"/>
                <a:cs typeface="Calibri"/>
              </a:rPr>
              <a:t> Description</a:t>
            </a:r>
            <a:endParaRPr lang="fr-FR" sz="2000">
              <a:latin typeface="Calibri"/>
              <a:cs typeface="Calibri"/>
            </a:endParaRPr>
          </a:p>
        </p:txBody>
      </p:sp>
      <p:pic>
        <p:nvPicPr>
          <p:cNvPr id="37" name="Image 36">
            <a:extLst>
              <a:ext uri="{FF2B5EF4-FFF2-40B4-BE49-F238E27FC236}">
                <a16:creationId xmlns:a16="http://schemas.microsoft.com/office/drawing/2014/main" id="{CFD64D74-88C2-4276-9587-86C6C7A831A4}"/>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7528254" y="4882643"/>
            <a:ext cx="748829" cy="748829"/>
          </a:xfrm>
          <a:prstGeom prst="rect">
            <a:avLst/>
          </a:prstGeom>
        </p:spPr>
      </p:pic>
      <p:pic>
        <p:nvPicPr>
          <p:cNvPr id="39" name="Image 38">
            <a:extLst>
              <a:ext uri="{FF2B5EF4-FFF2-40B4-BE49-F238E27FC236}">
                <a16:creationId xmlns:a16="http://schemas.microsoft.com/office/drawing/2014/main" id="{7617E205-2B0F-418D-8451-A9CE60C1F866}"/>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7389281" y="3245320"/>
            <a:ext cx="987063" cy="987063"/>
          </a:xfrm>
          <a:prstGeom prst="rect">
            <a:avLst/>
          </a:prstGeom>
        </p:spPr>
      </p:pic>
      <p:pic>
        <p:nvPicPr>
          <p:cNvPr id="41" name="Image 40">
            <a:extLst>
              <a:ext uri="{FF2B5EF4-FFF2-40B4-BE49-F238E27FC236}">
                <a16:creationId xmlns:a16="http://schemas.microsoft.com/office/drawing/2014/main" id="{05F6A467-65C6-4800-9D70-DC119550B9B8}"/>
              </a:ext>
            </a:extLst>
          </p:cNvPr>
          <p:cNvPicPr>
            <a:picLocks noChangeAspect="1"/>
          </p:cNvPicPr>
          <p:nvPr/>
        </p:nvPicPr>
        <p:blipFill>
          <a:blip r:embed="rId14">
            <a:extLst>
              <a:ext uri="{BEBA8EAE-BF5A-486C-A8C5-ECC9F3942E4B}">
                <a14:imgProps xmlns:a14="http://schemas.microsoft.com/office/drawing/2010/main">
                  <a14:imgLayer r:embed="rId15">
                    <a14:imgEffect>
                      <a14:backgroundRemoval t="10000" b="90000" l="10000" r="90000">
                        <a14:foregroundMark x1="54545" y1="47718" x2="54545" y2="47718"/>
                        <a14:foregroundMark x1="53693" y1="58506" x2="53693" y2="58506"/>
                        <a14:foregroundMark x1="54545" y1="77593" x2="54545" y2="77593"/>
                        <a14:foregroundMark x1="52841" y1="87967" x2="52841" y2="87967"/>
                      </a14:backgroundRemoval>
                    </a14:imgEffect>
                  </a14:imgLayer>
                </a14:imgProps>
              </a:ext>
            </a:extLst>
          </a:blip>
          <a:stretch>
            <a:fillRect/>
          </a:stretch>
        </p:blipFill>
        <p:spPr>
          <a:xfrm>
            <a:off x="7113558" y="1709616"/>
            <a:ext cx="1538508" cy="1053354"/>
          </a:xfrm>
          <a:prstGeom prst="rect">
            <a:avLst/>
          </a:prstGeom>
        </p:spPr>
      </p:pic>
      <p:sp>
        <p:nvSpPr>
          <p:cNvPr id="43" name="ZoneTexte 42">
            <a:extLst>
              <a:ext uri="{FF2B5EF4-FFF2-40B4-BE49-F238E27FC236}">
                <a16:creationId xmlns:a16="http://schemas.microsoft.com/office/drawing/2014/main" id="{CA5FD064-BFB8-441D-86B8-EAB9D5466CEB}"/>
              </a:ext>
            </a:extLst>
          </p:cNvPr>
          <p:cNvSpPr txBox="1"/>
          <p:nvPr/>
        </p:nvSpPr>
        <p:spPr>
          <a:xfrm>
            <a:off x="8454401" y="3404123"/>
            <a:ext cx="2838067"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sz="2000">
                <a:latin typeface="Avenir Next LT Pro"/>
                <a:cs typeface="Calibri"/>
              </a:rPr>
              <a:t>New road </a:t>
            </a:r>
            <a:r>
              <a:rPr lang="fr-FR" sz="2000" err="1">
                <a:latin typeface="Avenir Next LT Pro"/>
                <a:cs typeface="Calibri"/>
              </a:rPr>
              <a:t>signs</a:t>
            </a:r>
            <a:r>
              <a:rPr lang="fr-FR" sz="2000">
                <a:latin typeface="Avenir Next LT Pro"/>
                <a:cs typeface="Calibri"/>
              </a:rPr>
              <a:t> </a:t>
            </a:r>
            <a:r>
              <a:rPr lang="fr-FR" sz="2000" err="1">
                <a:latin typeface="Avenir Next LT Pro"/>
                <a:cs typeface="Calibri"/>
              </a:rPr>
              <a:t>detection</a:t>
            </a:r>
            <a:endParaRPr lang="fr-FR" sz="2000">
              <a:latin typeface="Calibri"/>
              <a:cs typeface="Calibri"/>
            </a:endParaRPr>
          </a:p>
        </p:txBody>
      </p:sp>
      <p:sp>
        <p:nvSpPr>
          <p:cNvPr id="45" name="ZoneTexte 44">
            <a:extLst>
              <a:ext uri="{FF2B5EF4-FFF2-40B4-BE49-F238E27FC236}">
                <a16:creationId xmlns:a16="http://schemas.microsoft.com/office/drawing/2014/main" id="{0A040EA8-53C6-410D-BF92-4F44840DF0AC}"/>
              </a:ext>
            </a:extLst>
          </p:cNvPr>
          <p:cNvSpPr txBox="1"/>
          <p:nvPr/>
        </p:nvSpPr>
        <p:spPr>
          <a:xfrm>
            <a:off x="8515733" y="2152676"/>
            <a:ext cx="283806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sz="2000" err="1">
                <a:latin typeface="Avenir Next LT Pro"/>
                <a:cs typeface="Calibri"/>
              </a:rPr>
              <a:t>Adapt</a:t>
            </a:r>
            <a:r>
              <a:rPr lang="fr-FR" sz="2000">
                <a:latin typeface="Avenir Next LT Pro"/>
                <a:cs typeface="Calibri"/>
              </a:rPr>
              <a:t> car </a:t>
            </a:r>
            <a:r>
              <a:rPr lang="fr-FR" sz="2000" err="1">
                <a:latin typeface="Avenir Next LT Pro"/>
                <a:cs typeface="Calibri"/>
              </a:rPr>
              <a:t>behavior</a:t>
            </a:r>
            <a:endParaRPr lang="fr-FR" sz="2000">
              <a:latin typeface="Calibri"/>
              <a:cs typeface="Calibri"/>
            </a:endParaRPr>
          </a:p>
        </p:txBody>
      </p:sp>
      <p:sp>
        <p:nvSpPr>
          <p:cNvPr id="47" name="ZoneTexte 46">
            <a:extLst>
              <a:ext uri="{FF2B5EF4-FFF2-40B4-BE49-F238E27FC236}">
                <a16:creationId xmlns:a16="http://schemas.microsoft.com/office/drawing/2014/main" id="{7B70465F-C943-4EB9-9418-9EE3A8C03389}"/>
              </a:ext>
            </a:extLst>
          </p:cNvPr>
          <p:cNvSpPr txBox="1"/>
          <p:nvPr/>
        </p:nvSpPr>
        <p:spPr>
          <a:xfrm>
            <a:off x="8454400" y="4856095"/>
            <a:ext cx="2838067"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sz="2000">
                <a:latin typeface="Avenir Next LT Pro"/>
                <a:cs typeface="Calibri"/>
              </a:rPr>
              <a:t>Link camera </a:t>
            </a:r>
            <a:r>
              <a:rPr lang="fr-FR" sz="2000" err="1">
                <a:latin typeface="Avenir Next LT Pro"/>
                <a:cs typeface="Calibri"/>
              </a:rPr>
              <a:t>detection</a:t>
            </a:r>
            <a:r>
              <a:rPr lang="fr-FR" sz="2000">
                <a:latin typeface="Avenir Next LT Pro"/>
                <a:cs typeface="Calibri"/>
              </a:rPr>
              <a:t> and </a:t>
            </a:r>
            <a:r>
              <a:rPr lang="fr-FR" sz="2000" err="1">
                <a:latin typeface="Avenir Next LT Pro"/>
                <a:cs typeface="Calibri"/>
              </a:rPr>
              <a:t>behavior</a:t>
            </a:r>
            <a:endParaRPr lang="fr-FR" sz="2000">
              <a:latin typeface="Calibri"/>
              <a:cs typeface="Calibri"/>
            </a:endParaRPr>
          </a:p>
        </p:txBody>
      </p:sp>
      <p:pic>
        <p:nvPicPr>
          <p:cNvPr id="8" name="Image 7" descr="Une image contenant flèche&#10;&#10;Description générée automatiquement">
            <a:extLst>
              <a:ext uri="{FF2B5EF4-FFF2-40B4-BE49-F238E27FC236}">
                <a16:creationId xmlns:a16="http://schemas.microsoft.com/office/drawing/2014/main" id="{A0757BA4-3295-41FB-B348-D22791116E68}"/>
              </a:ext>
            </a:extLst>
          </p:cNvPr>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5319620" y="2976976"/>
            <a:ext cx="1449871" cy="1449871"/>
          </a:xfrm>
          <a:prstGeom prst="rect">
            <a:avLst/>
          </a:prstGeom>
        </p:spPr>
      </p:pic>
    </p:spTree>
    <p:extLst>
      <p:ext uri="{BB962C8B-B14F-4D97-AF65-F5344CB8AC3E}">
        <p14:creationId xmlns:p14="http://schemas.microsoft.com/office/powerpoint/2010/main" val="25124202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384B5">
            <a:alpha val="59000"/>
          </a:srgbClr>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699AC3C-FE44-4341-B799-F20DE8937C2B}"/>
              </a:ext>
            </a:extLst>
          </p:cNvPr>
          <p:cNvSpPr txBox="1"/>
          <p:nvPr/>
        </p:nvSpPr>
        <p:spPr>
          <a:xfrm>
            <a:off x="1261939" y="627811"/>
            <a:ext cx="9673702" cy="769441"/>
          </a:xfrm>
          <a:prstGeom prst="rect">
            <a:avLst/>
          </a:prstGeom>
        </p:spPr>
        <p:style>
          <a:lnRef idx="2">
            <a:schemeClr val="accent6"/>
          </a:lnRef>
          <a:fillRef idx="1">
            <a:schemeClr val="lt1"/>
          </a:fillRef>
          <a:effectRef idx="0">
            <a:schemeClr val="accent6"/>
          </a:effectRef>
          <a:fontRef idx="minor">
            <a:schemeClr val="dk1"/>
          </a:fontRef>
        </p:style>
        <p:txBody>
          <a:bodyPr wrap="square" lIns="91440" tIns="45720" rIns="91440" bIns="45720" rtlCol="0" anchor="t">
            <a:spAutoFit/>
          </a:bodyPr>
          <a:lstStyle/>
          <a:p>
            <a:pPr algn="ctr">
              <a:defRPr/>
            </a:pPr>
            <a:r>
              <a:rPr lang="fr-FR" sz="4400">
                <a:latin typeface="Avenir Next LT Pro"/>
                <a:ea typeface="+mn-lt"/>
                <a:cs typeface="+mn-lt"/>
              </a:rPr>
              <a:t>TABLE OF </a:t>
            </a:r>
            <a:r>
              <a:rPr lang="fr-FR" sz="4400" b="1">
                <a:latin typeface="Avenir Next LT Pro"/>
                <a:ea typeface="+mn-lt"/>
                <a:cs typeface="+mn-lt"/>
              </a:rPr>
              <a:t>CONTENT</a:t>
            </a:r>
            <a:endParaRPr lang="en-US" sz="4400" b="1">
              <a:latin typeface="Avenir Next LT Pro"/>
              <a:ea typeface="+mn-lt"/>
              <a:cs typeface="+mn-lt"/>
            </a:endParaRPr>
          </a:p>
        </p:txBody>
      </p:sp>
      <p:sp>
        <p:nvSpPr>
          <p:cNvPr id="2" name="Rectangle 1">
            <a:extLst>
              <a:ext uri="{FF2B5EF4-FFF2-40B4-BE49-F238E27FC236}">
                <a16:creationId xmlns:a16="http://schemas.microsoft.com/office/drawing/2014/main" id="{A840493D-ED03-4C28-ACEE-38D98F2CE078}"/>
              </a:ext>
            </a:extLst>
          </p:cNvPr>
          <p:cNvSpPr/>
          <p:nvPr/>
        </p:nvSpPr>
        <p:spPr>
          <a:xfrm>
            <a:off x="0" y="3905250"/>
            <a:ext cx="121920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latin typeface="Avenir Next LT Pro"/>
            </a:endParaRPr>
          </a:p>
        </p:txBody>
      </p:sp>
      <p:grpSp>
        <p:nvGrpSpPr>
          <p:cNvPr id="87" name="Groupe 86">
            <a:extLst>
              <a:ext uri="{FF2B5EF4-FFF2-40B4-BE49-F238E27FC236}">
                <a16:creationId xmlns:a16="http://schemas.microsoft.com/office/drawing/2014/main" id="{DA2252F9-11F3-D772-9DBE-CB8B559D9738}"/>
              </a:ext>
            </a:extLst>
          </p:cNvPr>
          <p:cNvGrpSpPr/>
          <p:nvPr/>
        </p:nvGrpSpPr>
        <p:grpSpPr>
          <a:xfrm>
            <a:off x="149258" y="2259723"/>
            <a:ext cx="1849902" cy="2072564"/>
            <a:chOff x="149258" y="2259723"/>
            <a:chExt cx="1849902" cy="2072564"/>
          </a:xfrm>
        </p:grpSpPr>
        <p:sp>
          <p:nvSpPr>
            <p:cNvPr id="29" name="TextBox 28">
              <a:extLst>
                <a:ext uri="{FF2B5EF4-FFF2-40B4-BE49-F238E27FC236}">
                  <a16:creationId xmlns:a16="http://schemas.microsoft.com/office/drawing/2014/main" id="{B3F10488-09C9-4873-9E7B-05933BB40164}"/>
                </a:ext>
              </a:extLst>
            </p:cNvPr>
            <p:cNvSpPr txBox="1"/>
            <p:nvPr/>
          </p:nvSpPr>
          <p:spPr>
            <a:xfrm>
              <a:off x="149258" y="2850389"/>
              <a:ext cx="1849902" cy="646331"/>
            </a:xfrm>
            <a:prstGeom prst="rect">
              <a:avLst/>
            </a:prstGeom>
            <a:noFill/>
          </p:spPr>
          <p:txBody>
            <a:bodyPr wrap="square" lIns="91440" tIns="45720" rIns="91440" bIns="45720" rtlCol="0" anchor="t">
              <a:spAutoFit/>
            </a:bodyPr>
            <a:lstStyle/>
            <a:p>
              <a:pPr algn="ctr">
                <a:defRPr/>
              </a:pPr>
              <a:r>
                <a:rPr lang="en-US" b="1">
                  <a:solidFill>
                    <a:schemeClr val="bg1"/>
                  </a:solidFill>
                  <a:latin typeface="Avenir Next LT Pro"/>
                  <a:ea typeface="+mn-lt"/>
                  <a:cs typeface="+mn-lt"/>
                </a:rPr>
                <a:t>PRODUCT DESCRIPTION</a:t>
              </a:r>
              <a:endParaRPr lang="en-GB" b="1">
                <a:solidFill>
                  <a:schemeClr val="bg1"/>
                </a:solidFill>
                <a:latin typeface="Avenir Next LT Pro"/>
                <a:ea typeface="+mn-lt"/>
                <a:cs typeface="+mn-lt"/>
              </a:endParaRPr>
            </a:p>
          </p:txBody>
        </p:sp>
        <p:sp>
          <p:nvSpPr>
            <p:cNvPr id="21" name="Oval 20">
              <a:extLst>
                <a:ext uri="{FF2B5EF4-FFF2-40B4-BE49-F238E27FC236}">
                  <a16:creationId xmlns:a16="http://schemas.microsoft.com/office/drawing/2014/main" id="{1BB39A9F-E556-4742-91F3-57522BEE03C7}"/>
                </a:ext>
              </a:extLst>
            </p:cNvPr>
            <p:cNvSpPr/>
            <p:nvPr/>
          </p:nvSpPr>
          <p:spPr>
            <a:xfrm>
              <a:off x="723843" y="3706812"/>
              <a:ext cx="625475" cy="625475"/>
            </a:xfrm>
            <a:prstGeom prst="ellipse">
              <a:avLst/>
            </a:prstGeom>
            <a:solidFill>
              <a:schemeClr val="bg1"/>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latin typeface="Avenir Next LT Pro"/>
              </a:endParaRPr>
            </a:p>
          </p:txBody>
        </p:sp>
        <p:pic>
          <p:nvPicPr>
            <p:cNvPr id="18" name="Image 18">
              <a:extLst>
                <a:ext uri="{FF2B5EF4-FFF2-40B4-BE49-F238E27FC236}">
                  <a16:creationId xmlns:a16="http://schemas.microsoft.com/office/drawing/2014/main" id="{DD65EB6E-737E-A0FA-161D-D68E3FCDC1F7}"/>
                </a:ext>
              </a:extLst>
            </p:cNvPr>
            <p:cNvPicPr>
              <a:picLocks noChangeAspect="1"/>
            </p:cNvPicPr>
            <p:nvPr/>
          </p:nvPicPr>
          <p:blipFill>
            <a:blip r:embed="rId2"/>
            <a:stretch>
              <a:fillRect/>
            </a:stretch>
          </p:blipFill>
          <p:spPr>
            <a:xfrm>
              <a:off x="739423" y="3716867"/>
              <a:ext cx="609600" cy="609600"/>
            </a:xfrm>
            <a:prstGeom prst="rect">
              <a:avLst/>
            </a:prstGeom>
          </p:spPr>
        </p:pic>
        <p:sp>
          <p:nvSpPr>
            <p:cNvPr id="81" name="ZoneTexte 80">
              <a:extLst>
                <a:ext uri="{FF2B5EF4-FFF2-40B4-BE49-F238E27FC236}">
                  <a16:creationId xmlns:a16="http://schemas.microsoft.com/office/drawing/2014/main" id="{4450EC5F-8D3C-F7B0-4599-D29AA034B927}"/>
                </a:ext>
              </a:extLst>
            </p:cNvPr>
            <p:cNvSpPr txBox="1"/>
            <p:nvPr/>
          </p:nvSpPr>
          <p:spPr>
            <a:xfrm>
              <a:off x="732441" y="2259723"/>
              <a:ext cx="68974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sz="3200" b="1">
                  <a:latin typeface="Avenir Next LT Pro"/>
                  <a:cs typeface="Calibri"/>
                </a:rPr>
                <a:t>1</a:t>
              </a:r>
              <a:endParaRPr lang="fr-FR" sz="3200" b="1">
                <a:latin typeface="Avenir Next LT Pro"/>
              </a:endParaRPr>
            </a:p>
          </p:txBody>
        </p:sp>
      </p:grpSp>
      <p:grpSp>
        <p:nvGrpSpPr>
          <p:cNvPr id="101" name="Groupe 100">
            <a:extLst>
              <a:ext uri="{FF2B5EF4-FFF2-40B4-BE49-F238E27FC236}">
                <a16:creationId xmlns:a16="http://schemas.microsoft.com/office/drawing/2014/main" id="{25D1A63C-C63B-2255-6D81-EAFB1C7D5BB8}"/>
              </a:ext>
            </a:extLst>
          </p:cNvPr>
          <p:cNvGrpSpPr/>
          <p:nvPr/>
        </p:nvGrpSpPr>
        <p:grpSpPr>
          <a:xfrm>
            <a:off x="7241779" y="2259723"/>
            <a:ext cx="2348494" cy="2071840"/>
            <a:chOff x="7101333" y="2259722"/>
            <a:chExt cx="2348494" cy="2071840"/>
          </a:xfrm>
        </p:grpSpPr>
        <p:sp>
          <p:nvSpPr>
            <p:cNvPr id="14" name="Oval 20">
              <a:extLst>
                <a:ext uri="{FF2B5EF4-FFF2-40B4-BE49-F238E27FC236}">
                  <a16:creationId xmlns:a16="http://schemas.microsoft.com/office/drawing/2014/main" id="{2EE5BA3E-2753-019F-3E6D-4010D0E6F4BE}"/>
                </a:ext>
              </a:extLst>
            </p:cNvPr>
            <p:cNvSpPr/>
            <p:nvPr/>
          </p:nvSpPr>
          <p:spPr>
            <a:xfrm>
              <a:off x="7961177" y="3706087"/>
              <a:ext cx="625475" cy="625475"/>
            </a:xfrm>
            <a:prstGeom prst="ellipse">
              <a:avLst/>
            </a:prstGeom>
            <a:solidFill>
              <a:schemeClr val="bg1"/>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latin typeface="Avenir Next LT Pro"/>
              </a:endParaRPr>
            </a:p>
          </p:txBody>
        </p:sp>
        <p:pic>
          <p:nvPicPr>
            <p:cNvPr id="38" name="Image 39">
              <a:extLst>
                <a:ext uri="{FF2B5EF4-FFF2-40B4-BE49-F238E27FC236}">
                  <a16:creationId xmlns:a16="http://schemas.microsoft.com/office/drawing/2014/main" id="{EBE4A370-6F6A-6C50-F781-E4EF3FCDAA23}"/>
                </a:ext>
              </a:extLst>
            </p:cNvPr>
            <p:cNvPicPr>
              <a:picLocks noChangeAspect="1"/>
            </p:cNvPicPr>
            <p:nvPr/>
          </p:nvPicPr>
          <p:blipFill>
            <a:blip r:embed="rId3"/>
            <a:stretch>
              <a:fillRect/>
            </a:stretch>
          </p:blipFill>
          <p:spPr>
            <a:xfrm>
              <a:off x="8054622" y="3797770"/>
              <a:ext cx="447794" cy="466608"/>
            </a:xfrm>
            <a:prstGeom prst="rect">
              <a:avLst/>
            </a:prstGeom>
          </p:spPr>
        </p:pic>
        <p:sp>
          <p:nvSpPr>
            <p:cNvPr id="40" name="TextBox 28">
              <a:extLst>
                <a:ext uri="{FF2B5EF4-FFF2-40B4-BE49-F238E27FC236}">
                  <a16:creationId xmlns:a16="http://schemas.microsoft.com/office/drawing/2014/main" id="{90AD02E0-E07A-FE7F-A942-57CCC5D54E41}"/>
                </a:ext>
              </a:extLst>
            </p:cNvPr>
            <p:cNvSpPr txBox="1"/>
            <p:nvPr/>
          </p:nvSpPr>
          <p:spPr>
            <a:xfrm>
              <a:off x="7101333" y="2850389"/>
              <a:ext cx="2348494" cy="646331"/>
            </a:xfrm>
            <a:prstGeom prst="rect">
              <a:avLst/>
            </a:prstGeom>
            <a:noFill/>
          </p:spPr>
          <p:txBody>
            <a:bodyPr wrap="square" lIns="91440" tIns="45720" rIns="91440" bIns="45720" rtlCol="0" anchor="t">
              <a:spAutoFit/>
            </a:bodyPr>
            <a:lstStyle/>
            <a:p>
              <a:pPr algn="ctr">
                <a:defRPr/>
              </a:pPr>
              <a:r>
                <a:rPr lang="en-US" b="1">
                  <a:solidFill>
                    <a:schemeClr val="bg1"/>
                  </a:solidFill>
                  <a:latin typeface="Avenir Next LT Pro"/>
                  <a:ea typeface="+mn-lt"/>
                  <a:cs typeface="+mn-lt"/>
                </a:rPr>
                <a:t>SCHEDULE CONTROL</a:t>
              </a:r>
            </a:p>
          </p:txBody>
        </p:sp>
        <p:sp>
          <p:nvSpPr>
            <p:cNvPr id="85" name="ZoneTexte 84">
              <a:extLst>
                <a:ext uri="{FF2B5EF4-FFF2-40B4-BE49-F238E27FC236}">
                  <a16:creationId xmlns:a16="http://schemas.microsoft.com/office/drawing/2014/main" id="{39213809-303B-2E02-A68C-0D6DC396C7FF}"/>
                </a:ext>
              </a:extLst>
            </p:cNvPr>
            <p:cNvSpPr txBox="1"/>
            <p:nvPr/>
          </p:nvSpPr>
          <p:spPr>
            <a:xfrm>
              <a:off x="7905750" y="2259722"/>
              <a:ext cx="68974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sz="3200" b="1">
                  <a:latin typeface="Avenir Next LT Pro"/>
                  <a:cs typeface="Calibri"/>
                </a:rPr>
                <a:t>5</a:t>
              </a:r>
            </a:p>
          </p:txBody>
        </p:sp>
      </p:grpSp>
      <p:grpSp>
        <p:nvGrpSpPr>
          <p:cNvPr id="16" name="Groupe 15">
            <a:extLst>
              <a:ext uri="{FF2B5EF4-FFF2-40B4-BE49-F238E27FC236}">
                <a16:creationId xmlns:a16="http://schemas.microsoft.com/office/drawing/2014/main" id="{58EE4795-A605-5EDC-D6BC-5FC3781F3779}"/>
              </a:ext>
            </a:extLst>
          </p:cNvPr>
          <p:cNvGrpSpPr/>
          <p:nvPr/>
        </p:nvGrpSpPr>
        <p:grpSpPr>
          <a:xfrm>
            <a:off x="9366566" y="3709458"/>
            <a:ext cx="2318440" cy="2393247"/>
            <a:chOff x="9366566" y="3709458"/>
            <a:chExt cx="2122715" cy="2393247"/>
          </a:xfrm>
        </p:grpSpPr>
        <p:grpSp>
          <p:nvGrpSpPr>
            <p:cNvPr id="108" name="Groupe 107">
              <a:extLst>
                <a:ext uri="{FF2B5EF4-FFF2-40B4-BE49-F238E27FC236}">
                  <a16:creationId xmlns:a16="http://schemas.microsoft.com/office/drawing/2014/main" id="{ED8CAAE8-8120-7F13-2AC0-208EDA39D376}"/>
                </a:ext>
              </a:extLst>
            </p:cNvPr>
            <p:cNvGrpSpPr/>
            <p:nvPr/>
          </p:nvGrpSpPr>
          <p:grpSpPr>
            <a:xfrm>
              <a:off x="9366566" y="4534315"/>
              <a:ext cx="2122715" cy="1568390"/>
              <a:chOff x="9406150" y="4534315"/>
              <a:chExt cx="2122715" cy="1568390"/>
            </a:xfrm>
          </p:grpSpPr>
          <p:sp>
            <p:nvSpPr>
              <p:cNvPr id="52" name="TextBox 28">
                <a:extLst>
                  <a:ext uri="{FF2B5EF4-FFF2-40B4-BE49-F238E27FC236}">
                    <a16:creationId xmlns:a16="http://schemas.microsoft.com/office/drawing/2014/main" id="{06296FC3-3C7D-FE36-A017-484A287767F3}"/>
                  </a:ext>
                </a:extLst>
              </p:cNvPr>
              <p:cNvSpPr txBox="1"/>
              <p:nvPr/>
            </p:nvSpPr>
            <p:spPr>
              <a:xfrm>
                <a:off x="9406150" y="4534315"/>
                <a:ext cx="2122715" cy="923330"/>
              </a:xfrm>
              <a:prstGeom prst="rect">
                <a:avLst/>
              </a:prstGeom>
              <a:noFill/>
            </p:spPr>
            <p:txBody>
              <a:bodyPr wrap="square" lIns="91440" tIns="45720" rIns="91440" bIns="45720" rtlCol="0" anchor="t">
                <a:spAutoFit/>
              </a:bodyPr>
              <a:lstStyle/>
              <a:p>
                <a:pPr algn="ctr">
                  <a:defRPr/>
                </a:pPr>
                <a:r>
                  <a:rPr lang="en-US" b="1">
                    <a:solidFill>
                      <a:schemeClr val="bg1"/>
                    </a:solidFill>
                    <a:latin typeface="Avenir Next LT Pro"/>
                    <a:ea typeface="+mn-lt"/>
                    <a:cs typeface="+mn-lt"/>
                  </a:rPr>
                  <a:t>OBJECTIVES / ORGANIZATION OF SPRINT 3</a:t>
                </a:r>
                <a:endParaRPr lang="en-GB" b="1">
                  <a:solidFill>
                    <a:schemeClr val="bg1"/>
                  </a:solidFill>
                  <a:latin typeface="Avenir Next LT Pro"/>
                  <a:ea typeface="+mn-lt"/>
                  <a:cs typeface="+mn-lt"/>
                </a:endParaRPr>
              </a:p>
            </p:txBody>
          </p:sp>
          <p:sp>
            <p:nvSpPr>
              <p:cNvPr id="86" name="ZoneTexte 85">
                <a:extLst>
                  <a:ext uri="{FF2B5EF4-FFF2-40B4-BE49-F238E27FC236}">
                    <a16:creationId xmlns:a16="http://schemas.microsoft.com/office/drawing/2014/main" id="{1F36FCF0-C596-CE0C-F894-2000ECB173E8}"/>
                  </a:ext>
                </a:extLst>
              </p:cNvPr>
              <p:cNvSpPr txBox="1"/>
              <p:nvPr/>
            </p:nvSpPr>
            <p:spPr>
              <a:xfrm>
                <a:off x="10073510" y="5517930"/>
                <a:ext cx="68974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sz="3200" b="1">
                    <a:latin typeface="Avenir Next LT Pro"/>
                    <a:cs typeface="Calibri"/>
                  </a:rPr>
                  <a:t>6</a:t>
                </a:r>
              </a:p>
            </p:txBody>
          </p:sp>
        </p:grpSp>
        <p:sp>
          <p:nvSpPr>
            <p:cNvPr id="4" name="Oval 20">
              <a:extLst>
                <a:ext uri="{FF2B5EF4-FFF2-40B4-BE49-F238E27FC236}">
                  <a16:creationId xmlns:a16="http://schemas.microsoft.com/office/drawing/2014/main" id="{8703322D-A8A2-2B42-8FAC-46FA89BEF87F}"/>
                </a:ext>
              </a:extLst>
            </p:cNvPr>
            <p:cNvSpPr/>
            <p:nvPr/>
          </p:nvSpPr>
          <p:spPr>
            <a:xfrm>
              <a:off x="10120920" y="3709458"/>
              <a:ext cx="625475" cy="625475"/>
            </a:xfrm>
            <a:prstGeom prst="ellipse">
              <a:avLst/>
            </a:prstGeom>
            <a:solidFill>
              <a:schemeClr val="bg1"/>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latin typeface="Avenir Next LT Pro"/>
              </a:endParaRPr>
            </a:p>
          </p:txBody>
        </p:sp>
        <p:pic>
          <p:nvPicPr>
            <p:cNvPr id="6" name="Picture 6">
              <a:extLst>
                <a:ext uri="{FF2B5EF4-FFF2-40B4-BE49-F238E27FC236}">
                  <a16:creationId xmlns:a16="http://schemas.microsoft.com/office/drawing/2014/main" id="{70AD49A7-4208-C668-C299-C6DB9BA28D87}"/>
                </a:ext>
              </a:extLst>
            </p:cNvPr>
            <p:cNvPicPr>
              <a:picLocks noChangeAspect="1"/>
            </p:cNvPicPr>
            <p:nvPr/>
          </p:nvPicPr>
          <p:blipFill>
            <a:blip r:embed="rId4"/>
            <a:stretch>
              <a:fillRect/>
            </a:stretch>
          </p:blipFill>
          <p:spPr>
            <a:xfrm>
              <a:off x="10139946" y="3715495"/>
              <a:ext cx="575954" cy="585850"/>
            </a:xfrm>
            <a:prstGeom prst="rect">
              <a:avLst/>
            </a:prstGeom>
          </p:spPr>
        </p:pic>
      </p:grpSp>
      <p:grpSp>
        <p:nvGrpSpPr>
          <p:cNvPr id="15" name="Groupe 14">
            <a:extLst>
              <a:ext uri="{FF2B5EF4-FFF2-40B4-BE49-F238E27FC236}">
                <a16:creationId xmlns:a16="http://schemas.microsoft.com/office/drawing/2014/main" id="{47631297-C42B-A672-A88A-B6CF54F29875}"/>
              </a:ext>
            </a:extLst>
          </p:cNvPr>
          <p:cNvGrpSpPr/>
          <p:nvPr/>
        </p:nvGrpSpPr>
        <p:grpSpPr>
          <a:xfrm>
            <a:off x="5343739" y="3715495"/>
            <a:ext cx="2348494" cy="2387209"/>
            <a:chOff x="5171309" y="3715495"/>
            <a:chExt cx="2348494" cy="2387209"/>
          </a:xfrm>
        </p:grpSpPr>
        <p:sp>
          <p:nvSpPr>
            <p:cNvPr id="8" name="Oval 20">
              <a:extLst>
                <a:ext uri="{FF2B5EF4-FFF2-40B4-BE49-F238E27FC236}">
                  <a16:creationId xmlns:a16="http://schemas.microsoft.com/office/drawing/2014/main" id="{85B1D654-45F0-F1C3-552D-90BA394B7D16}"/>
                </a:ext>
              </a:extLst>
            </p:cNvPr>
            <p:cNvSpPr/>
            <p:nvPr/>
          </p:nvSpPr>
          <p:spPr>
            <a:xfrm>
              <a:off x="6031154" y="3715495"/>
              <a:ext cx="625475" cy="625475"/>
            </a:xfrm>
            <a:prstGeom prst="ellipse">
              <a:avLst/>
            </a:prstGeom>
            <a:solidFill>
              <a:schemeClr val="bg1"/>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latin typeface="Avenir Next LT Pro"/>
              </a:endParaRPr>
            </a:p>
          </p:txBody>
        </p:sp>
        <p:sp>
          <p:nvSpPr>
            <p:cNvPr id="37" name="TextBox 28">
              <a:extLst>
                <a:ext uri="{FF2B5EF4-FFF2-40B4-BE49-F238E27FC236}">
                  <a16:creationId xmlns:a16="http://schemas.microsoft.com/office/drawing/2014/main" id="{10398AF1-0C4A-75F0-7A89-851E490ED252}"/>
                </a:ext>
              </a:extLst>
            </p:cNvPr>
            <p:cNvSpPr txBox="1"/>
            <p:nvPr/>
          </p:nvSpPr>
          <p:spPr>
            <a:xfrm>
              <a:off x="5171309" y="4534315"/>
              <a:ext cx="2348494" cy="646331"/>
            </a:xfrm>
            <a:prstGeom prst="rect">
              <a:avLst/>
            </a:prstGeom>
            <a:noFill/>
          </p:spPr>
          <p:txBody>
            <a:bodyPr wrap="square" lIns="91440" tIns="45720" rIns="91440" bIns="45720" rtlCol="0" anchor="t">
              <a:spAutoFit/>
            </a:bodyPr>
            <a:lstStyle/>
            <a:p>
              <a:pPr algn="ctr">
                <a:defRPr/>
              </a:pPr>
              <a:r>
                <a:rPr lang="en-US" b="1">
                  <a:solidFill>
                    <a:schemeClr val="bg1"/>
                  </a:solidFill>
                  <a:latin typeface="Avenir Next LT Pro"/>
                  <a:ea typeface="+mn-lt"/>
                  <a:cs typeface="+mn-lt"/>
                </a:rPr>
                <a:t>ORGANISATION OF SPRINT 2</a:t>
              </a:r>
            </a:p>
          </p:txBody>
        </p:sp>
        <p:sp>
          <p:nvSpPr>
            <p:cNvPr id="84" name="ZoneTexte 83">
              <a:extLst>
                <a:ext uri="{FF2B5EF4-FFF2-40B4-BE49-F238E27FC236}">
                  <a16:creationId xmlns:a16="http://schemas.microsoft.com/office/drawing/2014/main" id="{4E31A650-E761-C81C-020C-54604B8B0A7E}"/>
                </a:ext>
              </a:extLst>
            </p:cNvPr>
            <p:cNvSpPr txBox="1"/>
            <p:nvPr/>
          </p:nvSpPr>
          <p:spPr>
            <a:xfrm>
              <a:off x="6006707" y="5517929"/>
              <a:ext cx="68974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sz="3200" b="1">
                  <a:latin typeface="Avenir Next LT Pro"/>
                  <a:cs typeface="Calibri"/>
                </a:rPr>
                <a:t>4</a:t>
              </a:r>
            </a:p>
          </p:txBody>
        </p:sp>
        <p:pic>
          <p:nvPicPr>
            <p:cNvPr id="7" name="Image 10">
              <a:extLst>
                <a:ext uri="{FF2B5EF4-FFF2-40B4-BE49-F238E27FC236}">
                  <a16:creationId xmlns:a16="http://schemas.microsoft.com/office/drawing/2014/main" id="{546B5C42-B2BC-0E2A-1354-8E29476FE31D}"/>
                </a:ext>
              </a:extLst>
            </p:cNvPr>
            <p:cNvPicPr>
              <a:picLocks noChangeAspect="1"/>
            </p:cNvPicPr>
            <p:nvPr/>
          </p:nvPicPr>
          <p:blipFill>
            <a:blip r:embed="rId5"/>
            <a:stretch>
              <a:fillRect/>
            </a:stretch>
          </p:blipFill>
          <p:spPr>
            <a:xfrm>
              <a:off x="6056169" y="3725917"/>
              <a:ext cx="575444" cy="549166"/>
            </a:xfrm>
            <a:prstGeom prst="rect">
              <a:avLst/>
            </a:prstGeom>
          </p:spPr>
        </p:pic>
      </p:grpSp>
      <p:grpSp>
        <p:nvGrpSpPr>
          <p:cNvPr id="11" name="Groupe 10">
            <a:extLst>
              <a:ext uri="{FF2B5EF4-FFF2-40B4-BE49-F238E27FC236}">
                <a16:creationId xmlns:a16="http://schemas.microsoft.com/office/drawing/2014/main" id="{0236F22B-0B78-696C-AB53-324E974C5B86}"/>
              </a:ext>
            </a:extLst>
          </p:cNvPr>
          <p:cNvGrpSpPr/>
          <p:nvPr/>
        </p:nvGrpSpPr>
        <p:grpSpPr>
          <a:xfrm>
            <a:off x="3508266" y="2259723"/>
            <a:ext cx="2409020" cy="2081247"/>
            <a:chOff x="3188699" y="2259723"/>
            <a:chExt cx="2409020" cy="2081247"/>
          </a:xfrm>
        </p:grpSpPr>
        <p:sp>
          <p:nvSpPr>
            <p:cNvPr id="10" name="Oval 20">
              <a:extLst>
                <a:ext uri="{FF2B5EF4-FFF2-40B4-BE49-F238E27FC236}">
                  <a16:creationId xmlns:a16="http://schemas.microsoft.com/office/drawing/2014/main" id="{525D0805-11D4-E317-168F-2E72FEC545AC}"/>
                </a:ext>
              </a:extLst>
            </p:cNvPr>
            <p:cNvSpPr/>
            <p:nvPr/>
          </p:nvSpPr>
          <p:spPr>
            <a:xfrm>
              <a:off x="4132363" y="3715495"/>
              <a:ext cx="625475" cy="625475"/>
            </a:xfrm>
            <a:prstGeom prst="ellipse">
              <a:avLst/>
            </a:prstGeom>
            <a:solidFill>
              <a:schemeClr val="bg1"/>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latin typeface="Avenir Next LT Pro"/>
              </a:endParaRPr>
            </a:p>
          </p:txBody>
        </p:sp>
        <p:sp>
          <p:nvSpPr>
            <p:cNvPr id="20" name="TextBox 28">
              <a:extLst>
                <a:ext uri="{FF2B5EF4-FFF2-40B4-BE49-F238E27FC236}">
                  <a16:creationId xmlns:a16="http://schemas.microsoft.com/office/drawing/2014/main" id="{91F5952F-B343-ADC1-C370-4974C937E42E}"/>
                </a:ext>
              </a:extLst>
            </p:cNvPr>
            <p:cNvSpPr txBox="1"/>
            <p:nvPr/>
          </p:nvSpPr>
          <p:spPr>
            <a:xfrm>
              <a:off x="3188699" y="2850389"/>
              <a:ext cx="2409020" cy="646331"/>
            </a:xfrm>
            <a:prstGeom prst="rect">
              <a:avLst/>
            </a:prstGeom>
            <a:noFill/>
          </p:spPr>
          <p:txBody>
            <a:bodyPr wrap="square" lIns="91440" tIns="45720" rIns="91440" bIns="45720" rtlCol="0" anchor="t">
              <a:spAutoFit/>
            </a:bodyPr>
            <a:lstStyle/>
            <a:p>
              <a:pPr algn="ctr">
                <a:defRPr/>
              </a:pPr>
              <a:r>
                <a:rPr lang="en-US" b="1">
                  <a:solidFill>
                    <a:schemeClr val="bg1"/>
                  </a:solidFill>
                  <a:latin typeface="Avenir Next LT Pro"/>
                  <a:ea typeface="+mn-lt"/>
                  <a:cs typeface="+mn-lt"/>
                </a:rPr>
                <a:t>STORIES /</a:t>
              </a:r>
            </a:p>
            <a:p>
              <a:pPr algn="ctr">
                <a:defRPr/>
              </a:pPr>
              <a:r>
                <a:rPr lang="en-US" b="1">
                  <a:solidFill>
                    <a:schemeClr val="bg1"/>
                  </a:solidFill>
                  <a:latin typeface="Avenir Next LT Pro"/>
                  <a:ea typeface="+mn-lt"/>
                  <a:cs typeface="+mn-lt"/>
                </a:rPr>
                <a:t>DEMONSTRATIONS</a:t>
              </a:r>
            </a:p>
          </p:txBody>
        </p:sp>
        <p:sp>
          <p:nvSpPr>
            <p:cNvPr id="83" name="ZoneTexte 82">
              <a:extLst>
                <a:ext uri="{FF2B5EF4-FFF2-40B4-BE49-F238E27FC236}">
                  <a16:creationId xmlns:a16="http://schemas.microsoft.com/office/drawing/2014/main" id="{FA0824B2-A6C1-2C16-8523-D7D2F9E44CD0}"/>
                </a:ext>
              </a:extLst>
            </p:cNvPr>
            <p:cNvSpPr txBox="1"/>
            <p:nvPr/>
          </p:nvSpPr>
          <p:spPr>
            <a:xfrm>
              <a:off x="4049384" y="2259723"/>
              <a:ext cx="68974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sz="3200" b="1">
                  <a:latin typeface="Avenir Next LT Pro"/>
                  <a:cs typeface="Calibri"/>
                </a:rPr>
                <a:t>3</a:t>
              </a:r>
            </a:p>
          </p:txBody>
        </p:sp>
        <p:pic>
          <p:nvPicPr>
            <p:cNvPr id="24" name="Image 24">
              <a:extLst>
                <a:ext uri="{FF2B5EF4-FFF2-40B4-BE49-F238E27FC236}">
                  <a16:creationId xmlns:a16="http://schemas.microsoft.com/office/drawing/2014/main" id="{35680741-3589-A847-46D6-5D162A69A57A}"/>
                </a:ext>
              </a:extLst>
            </p:cNvPr>
            <p:cNvPicPr>
              <a:picLocks noChangeAspect="1"/>
            </p:cNvPicPr>
            <p:nvPr/>
          </p:nvPicPr>
          <p:blipFill>
            <a:blip r:embed="rId6"/>
            <a:stretch>
              <a:fillRect/>
            </a:stretch>
          </p:blipFill>
          <p:spPr>
            <a:xfrm>
              <a:off x="4163483" y="3750733"/>
              <a:ext cx="563034" cy="563034"/>
            </a:xfrm>
            <a:prstGeom prst="rect">
              <a:avLst/>
            </a:prstGeom>
          </p:spPr>
        </p:pic>
      </p:grpSp>
      <p:grpSp>
        <p:nvGrpSpPr>
          <p:cNvPr id="33" name="Groupe 32">
            <a:extLst>
              <a:ext uri="{FF2B5EF4-FFF2-40B4-BE49-F238E27FC236}">
                <a16:creationId xmlns:a16="http://schemas.microsoft.com/office/drawing/2014/main" id="{0DE18FB8-A3BC-F64B-5BDE-24803DFF7FA3}"/>
              </a:ext>
            </a:extLst>
          </p:cNvPr>
          <p:cNvGrpSpPr/>
          <p:nvPr/>
        </p:nvGrpSpPr>
        <p:grpSpPr>
          <a:xfrm>
            <a:off x="1783747" y="3706086"/>
            <a:ext cx="2122715" cy="2396618"/>
            <a:chOff x="1560981" y="3706087"/>
            <a:chExt cx="2122715" cy="2396618"/>
          </a:xfrm>
        </p:grpSpPr>
        <p:sp>
          <p:nvSpPr>
            <p:cNvPr id="12" name="TextBox 28">
              <a:extLst>
                <a:ext uri="{FF2B5EF4-FFF2-40B4-BE49-F238E27FC236}">
                  <a16:creationId xmlns:a16="http://schemas.microsoft.com/office/drawing/2014/main" id="{443549D9-F436-17E7-AB81-5389168E930E}"/>
                </a:ext>
              </a:extLst>
            </p:cNvPr>
            <p:cNvSpPr txBox="1"/>
            <p:nvPr/>
          </p:nvSpPr>
          <p:spPr>
            <a:xfrm>
              <a:off x="1560981" y="4534315"/>
              <a:ext cx="2122715" cy="646331"/>
            </a:xfrm>
            <a:prstGeom prst="rect">
              <a:avLst/>
            </a:prstGeom>
            <a:noFill/>
          </p:spPr>
          <p:txBody>
            <a:bodyPr wrap="square" lIns="91440" tIns="45720" rIns="91440" bIns="45720" rtlCol="0" anchor="t">
              <a:spAutoFit/>
            </a:bodyPr>
            <a:lstStyle/>
            <a:p>
              <a:pPr algn="ctr">
                <a:defRPr/>
              </a:pPr>
              <a:r>
                <a:rPr lang="en-US" b="1">
                  <a:solidFill>
                    <a:schemeClr val="bg1"/>
                  </a:solidFill>
                  <a:latin typeface="Avenir Next LT Pro"/>
                  <a:ea typeface="+mn-lt"/>
                  <a:cs typeface="+mn-lt"/>
                </a:rPr>
                <a:t>OBJECTIVES OF SPRINT 2</a:t>
              </a:r>
              <a:endParaRPr lang="en-GB" b="1">
                <a:solidFill>
                  <a:schemeClr val="bg1"/>
                </a:solidFill>
                <a:latin typeface="Avenir Next LT Pro"/>
                <a:ea typeface="+mn-lt"/>
                <a:cs typeface="+mn-lt"/>
              </a:endParaRPr>
            </a:p>
          </p:txBody>
        </p:sp>
        <p:grpSp>
          <p:nvGrpSpPr>
            <p:cNvPr id="25" name="Groupe 24">
              <a:extLst>
                <a:ext uri="{FF2B5EF4-FFF2-40B4-BE49-F238E27FC236}">
                  <a16:creationId xmlns:a16="http://schemas.microsoft.com/office/drawing/2014/main" id="{0327E792-DE20-C633-2B30-EE47EBCC74E3}"/>
                </a:ext>
              </a:extLst>
            </p:cNvPr>
            <p:cNvGrpSpPr/>
            <p:nvPr/>
          </p:nvGrpSpPr>
          <p:grpSpPr>
            <a:xfrm>
              <a:off x="2270188" y="3706087"/>
              <a:ext cx="689741" cy="2396618"/>
              <a:chOff x="2269579" y="3706087"/>
              <a:chExt cx="689741" cy="2396618"/>
            </a:xfrm>
          </p:grpSpPr>
          <p:sp>
            <p:nvSpPr>
              <p:cNvPr id="26" name="ZoneTexte 25">
                <a:extLst>
                  <a:ext uri="{FF2B5EF4-FFF2-40B4-BE49-F238E27FC236}">
                    <a16:creationId xmlns:a16="http://schemas.microsoft.com/office/drawing/2014/main" id="{EF181EC0-97DB-7511-B934-63C34F5B8361}"/>
                  </a:ext>
                </a:extLst>
              </p:cNvPr>
              <p:cNvSpPr txBox="1"/>
              <p:nvPr/>
            </p:nvSpPr>
            <p:spPr>
              <a:xfrm>
                <a:off x="2269579" y="5517930"/>
                <a:ext cx="68974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sz="3200" b="1">
                    <a:latin typeface="Avenir Next LT Pro"/>
                    <a:cs typeface="Calibri"/>
                  </a:rPr>
                  <a:t>2</a:t>
                </a:r>
              </a:p>
            </p:txBody>
          </p:sp>
          <p:sp>
            <p:nvSpPr>
              <p:cNvPr id="27" name="Oval 20">
                <a:extLst>
                  <a:ext uri="{FF2B5EF4-FFF2-40B4-BE49-F238E27FC236}">
                    <a16:creationId xmlns:a16="http://schemas.microsoft.com/office/drawing/2014/main" id="{EFBAECA8-A5E3-F16E-DA02-6B2FA1780ED4}"/>
                  </a:ext>
                </a:extLst>
              </p:cNvPr>
              <p:cNvSpPr/>
              <p:nvPr/>
            </p:nvSpPr>
            <p:spPr>
              <a:xfrm>
                <a:off x="2307325" y="3706088"/>
                <a:ext cx="625475" cy="625475"/>
              </a:xfrm>
              <a:prstGeom prst="ellipse">
                <a:avLst/>
              </a:prstGeom>
              <a:solidFill>
                <a:schemeClr val="bg1"/>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latin typeface="Avenir Next LT Pro"/>
                </a:endParaRPr>
              </a:p>
            </p:txBody>
          </p:sp>
          <p:pic>
            <p:nvPicPr>
              <p:cNvPr id="28" name="Image 17">
                <a:extLst>
                  <a:ext uri="{FF2B5EF4-FFF2-40B4-BE49-F238E27FC236}">
                    <a16:creationId xmlns:a16="http://schemas.microsoft.com/office/drawing/2014/main" id="{2E00C46D-FDCB-18A7-3BD0-D22E47256BE1}"/>
                  </a:ext>
                </a:extLst>
              </p:cNvPr>
              <p:cNvPicPr>
                <a:picLocks noChangeAspect="1"/>
              </p:cNvPicPr>
              <p:nvPr/>
            </p:nvPicPr>
            <p:blipFill>
              <a:blip r:embed="rId7"/>
              <a:stretch>
                <a:fillRect/>
              </a:stretch>
            </p:blipFill>
            <p:spPr>
              <a:xfrm>
                <a:off x="2378352" y="3781448"/>
                <a:ext cx="489059" cy="484878"/>
              </a:xfrm>
              <a:prstGeom prst="rect">
                <a:avLst/>
              </a:prstGeom>
            </p:spPr>
          </p:pic>
          <p:sp>
            <p:nvSpPr>
              <p:cNvPr id="30" name="Oval 20">
                <a:extLst>
                  <a:ext uri="{FF2B5EF4-FFF2-40B4-BE49-F238E27FC236}">
                    <a16:creationId xmlns:a16="http://schemas.microsoft.com/office/drawing/2014/main" id="{F291CD0A-ECD5-239D-B959-A1829CDA37E9}"/>
                  </a:ext>
                </a:extLst>
              </p:cNvPr>
              <p:cNvSpPr/>
              <p:nvPr/>
            </p:nvSpPr>
            <p:spPr>
              <a:xfrm>
                <a:off x="2307325" y="3706087"/>
                <a:ext cx="625475" cy="625475"/>
              </a:xfrm>
              <a:prstGeom prst="ellipse">
                <a:avLst/>
              </a:prstGeom>
              <a:solidFill>
                <a:schemeClr val="bg1"/>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latin typeface="Avenir Next LT Pro"/>
                </a:endParaRPr>
              </a:p>
            </p:txBody>
          </p:sp>
          <p:pic>
            <p:nvPicPr>
              <p:cNvPr id="31" name="Image 17">
                <a:extLst>
                  <a:ext uri="{FF2B5EF4-FFF2-40B4-BE49-F238E27FC236}">
                    <a16:creationId xmlns:a16="http://schemas.microsoft.com/office/drawing/2014/main" id="{A5BC1D54-5603-636D-3609-FECD4FCA83E7}"/>
                  </a:ext>
                </a:extLst>
              </p:cNvPr>
              <p:cNvPicPr>
                <a:picLocks noChangeAspect="1"/>
              </p:cNvPicPr>
              <p:nvPr/>
            </p:nvPicPr>
            <p:blipFill>
              <a:blip r:embed="rId7"/>
              <a:stretch>
                <a:fillRect/>
              </a:stretch>
            </p:blipFill>
            <p:spPr>
              <a:xfrm>
                <a:off x="2378352" y="3739114"/>
                <a:ext cx="552559" cy="558961"/>
              </a:xfrm>
              <a:prstGeom prst="rect">
                <a:avLst/>
              </a:prstGeom>
            </p:spPr>
          </p:pic>
          <p:sp>
            <p:nvSpPr>
              <p:cNvPr id="32" name="ZoneTexte 31">
                <a:extLst>
                  <a:ext uri="{FF2B5EF4-FFF2-40B4-BE49-F238E27FC236}">
                    <a16:creationId xmlns:a16="http://schemas.microsoft.com/office/drawing/2014/main" id="{FCFBEB5F-68CD-8799-39D0-595C2AB628AC}"/>
                  </a:ext>
                </a:extLst>
              </p:cNvPr>
              <p:cNvSpPr txBox="1"/>
              <p:nvPr/>
            </p:nvSpPr>
            <p:spPr>
              <a:xfrm>
                <a:off x="2269579" y="5517929"/>
                <a:ext cx="68974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sz="3200" b="1">
                    <a:latin typeface="Avenir Next LT Pro"/>
                    <a:cs typeface="Calibri"/>
                  </a:rPr>
                  <a:t>2</a:t>
                </a:r>
              </a:p>
            </p:txBody>
          </p:sp>
        </p:grpSp>
      </p:grpSp>
    </p:spTree>
    <p:extLst>
      <p:ext uri="{BB962C8B-B14F-4D97-AF65-F5344CB8AC3E}">
        <p14:creationId xmlns:p14="http://schemas.microsoft.com/office/powerpoint/2010/main" val="2187988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nodeType="clickEffect">
                                  <p:stCondLst>
                                    <p:cond delay="0"/>
                                  </p:stCondLst>
                                  <p:childTnLst>
                                    <p:set>
                                      <p:cBhvr>
                                        <p:cTn id="6" dur="1" fill="hold">
                                          <p:stCondLst>
                                            <p:cond delay="0"/>
                                          </p:stCondLst>
                                        </p:cTn>
                                        <p:tgtEl>
                                          <p:spTgt spid="87"/>
                                        </p:tgtEl>
                                        <p:attrNameLst>
                                          <p:attrName>style.visibility</p:attrName>
                                        </p:attrNameLst>
                                      </p:cBhvr>
                                      <p:to>
                                        <p:strVal val="visible"/>
                                      </p:to>
                                    </p:set>
                                    <p:anim calcmode="lin" valueType="num">
                                      <p:cBhvr additive="base">
                                        <p:cTn id="7" dur="500"/>
                                        <p:tgtEl>
                                          <p:spTgt spid="87"/>
                                        </p:tgtEl>
                                        <p:attrNameLst>
                                          <p:attrName>ppt_x</p:attrName>
                                        </p:attrNameLst>
                                      </p:cBhvr>
                                      <p:tavLst>
                                        <p:tav tm="0">
                                          <p:val>
                                            <p:strVal val="#ppt_x-#ppt_w*1.125000"/>
                                          </p:val>
                                        </p:tav>
                                        <p:tav tm="100000">
                                          <p:val>
                                            <p:strVal val="#ppt_x"/>
                                          </p:val>
                                        </p:tav>
                                      </p:tavLst>
                                    </p:anim>
                                    <p:animEffect transition="in" filter="wipe(right)">
                                      <p:cBhvr>
                                        <p:cTn id="8" dur="500"/>
                                        <p:tgtEl>
                                          <p:spTgt spid="87"/>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8" fill="hold" nodeType="click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additive="base">
                                        <p:cTn id="13" dur="500"/>
                                        <p:tgtEl>
                                          <p:spTgt spid="33"/>
                                        </p:tgtEl>
                                        <p:attrNameLst>
                                          <p:attrName>ppt_x</p:attrName>
                                        </p:attrNameLst>
                                      </p:cBhvr>
                                      <p:tavLst>
                                        <p:tav tm="0">
                                          <p:val>
                                            <p:strVal val="#ppt_x-#ppt_w*1.125000"/>
                                          </p:val>
                                        </p:tav>
                                        <p:tav tm="100000">
                                          <p:val>
                                            <p:strVal val="#ppt_x"/>
                                          </p:val>
                                        </p:tav>
                                      </p:tavLst>
                                    </p:anim>
                                    <p:animEffect transition="in" filter="wipe(right)">
                                      <p:cBhvr>
                                        <p:cTn id="14" dur="500"/>
                                        <p:tgtEl>
                                          <p:spTgt spid="33"/>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8"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p:tgtEl>
                                          <p:spTgt spid="11"/>
                                        </p:tgtEl>
                                        <p:attrNameLst>
                                          <p:attrName>ppt_x</p:attrName>
                                        </p:attrNameLst>
                                      </p:cBhvr>
                                      <p:tavLst>
                                        <p:tav tm="0">
                                          <p:val>
                                            <p:strVal val="#ppt_x-#ppt_w*1.125000"/>
                                          </p:val>
                                        </p:tav>
                                        <p:tav tm="100000">
                                          <p:val>
                                            <p:strVal val="#ppt_x"/>
                                          </p:val>
                                        </p:tav>
                                      </p:tavLst>
                                    </p:anim>
                                    <p:animEffect transition="in" filter="wipe(right)">
                                      <p:cBhvr>
                                        <p:cTn id="20" dur="500"/>
                                        <p:tgtEl>
                                          <p:spTgt spid="11"/>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8" fill="hold" nodeType="clickEffect">
                                  <p:stCondLst>
                                    <p:cond delay="0"/>
                                  </p:stCondLst>
                                  <p:childTnLst>
                                    <p:set>
                                      <p:cBhvr>
                                        <p:cTn id="24" dur="1" fill="hold">
                                          <p:stCondLst>
                                            <p:cond delay="0"/>
                                          </p:stCondLst>
                                        </p:cTn>
                                        <p:tgtEl>
                                          <p:spTgt spid="15"/>
                                        </p:tgtEl>
                                        <p:attrNameLst>
                                          <p:attrName>style.visibility</p:attrName>
                                        </p:attrNameLst>
                                      </p:cBhvr>
                                      <p:to>
                                        <p:strVal val="visible"/>
                                      </p:to>
                                    </p:set>
                                    <p:anim calcmode="lin" valueType="num">
                                      <p:cBhvr additive="base">
                                        <p:cTn id="25" dur="500"/>
                                        <p:tgtEl>
                                          <p:spTgt spid="15"/>
                                        </p:tgtEl>
                                        <p:attrNameLst>
                                          <p:attrName>ppt_x</p:attrName>
                                        </p:attrNameLst>
                                      </p:cBhvr>
                                      <p:tavLst>
                                        <p:tav tm="0">
                                          <p:val>
                                            <p:strVal val="#ppt_x-#ppt_w*1.125000"/>
                                          </p:val>
                                        </p:tav>
                                        <p:tav tm="100000">
                                          <p:val>
                                            <p:strVal val="#ppt_x"/>
                                          </p:val>
                                        </p:tav>
                                      </p:tavLst>
                                    </p:anim>
                                    <p:animEffect transition="in" filter="wipe(right)">
                                      <p:cBhvr>
                                        <p:cTn id="26" dur="500"/>
                                        <p:tgtEl>
                                          <p:spTgt spid="15"/>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8" fill="hold" nodeType="clickEffect">
                                  <p:stCondLst>
                                    <p:cond delay="0"/>
                                  </p:stCondLst>
                                  <p:childTnLst>
                                    <p:set>
                                      <p:cBhvr>
                                        <p:cTn id="30" dur="1" fill="hold">
                                          <p:stCondLst>
                                            <p:cond delay="0"/>
                                          </p:stCondLst>
                                        </p:cTn>
                                        <p:tgtEl>
                                          <p:spTgt spid="101"/>
                                        </p:tgtEl>
                                        <p:attrNameLst>
                                          <p:attrName>style.visibility</p:attrName>
                                        </p:attrNameLst>
                                      </p:cBhvr>
                                      <p:to>
                                        <p:strVal val="visible"/>
                                      </p:to>
                                    </p:set>
                                    <p:anim calcmode="lin" valueType="num">
                                      <p:cBhvr additive="base">
                                        <p:cTn id="31" dur="500"/>
                                        <p:tgtEl>
                                          <p:spTgt spid="101"/>
                                        </p:tgtEl>
                                        <p:attrNameLst>
                                          <p:attrName>ppt_x</p:attrName>
                                        </p:attrNameLst>
                                      </p:cBhvr>
                                      <p:tavLst>
                                        <p:tav tm="0">
                                          <p:val>
                                            <p:strVal val="#ppt_x-#ppt_w*1.125000"/>
                                          </p:val>
                                        </p:tav>
                                        <p:tav tm="100000">
                                          <p:val>
                                            <p:strVal val="#ppt_x"/>
                                          </p:val>
                                        </p:tav>
                                      </p:tavLst>
                                    </p:anim>
                                    <p:animEffect transition="in" filter="wipe(right)">
                                      <p:cBhvr>
                                        <p:cTn id="32" dur="500"/>
                                        <p:tgtEl>
                                          <p:spTgt spid="101"/>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8" fill="hold" nodeType="clickEffect">
                                  <p:stCondLst>
                                    <p:cond delay="0"/>
                                  </p:stCondLst>
                                  <p:childTnLst>
                                    <p:set>
                                      <p:cBhvr>
                                        <p:cTn id="36" dur="1" fill="hold">
                                          <p:stCondLst>
                                            <p:cond delay="0"/>
                                          </p:stCondLst>
                                        </p:cTn>
                                        <p:tgtEl>
                                          <p:spTgt spid="16"/>
                                        </p:tgtEl>
                                        <p:attrNameLst>
                                          <p:attrName>style.visibility</p:attrName>
                                        </p:attrNameLst>
                                      </p:cBhvr>
                                      <p:to>
                                        <p:strVal val="visible"/>
                                      </p:to>
                                    </p:set>
                                    <p:anim calcmode="lin" valueType="num">
                                      <p:cBhvr additive="base">
                                        <p:cTn id="37" dur="500"/>
                                        <p:tgtEl>
                                          <p:spTgt spid="16"/>
                                        </p:tgtEl>
                                        <p:attrNameLst>
                                          <p:attrName>ppt_x</p:attrName>
                                        </p:attrNameLst>
                                      </p:cBhvr>
                                      <p:tavLst>
                                        <p:tav tm="0">
                                          <p:val>
                                            <p:strVal val="#ppt_x-#ppt_w*1.125000"/>
                                          </p:val>
                                        </p:tav>
                                        <p:tav tm="100000">
                                          <p:val>
                                            <p:strVal val="#ppt_x"/>
                                          </p:val>
                                        </p:tav>
                                      </p:tavLst>
                                    </p:anim>
                                    <p:animEffect transition="in" filter="wipe(right)">
                                      <p:cBhvr>
                                        <p:cTn id="3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Espace réservé du numéro de diapositive 5">
            <a:extLst>
              <a:ext uri="{FF2B5EF4-FFF2-40B4-BE49-F238E27FC236}">
                <a16:creationId xmlns:a16="http://schemas.microsoft.com/office/drawing/2014/main" id="{366283C9-7833-C91E-890F-49B0B1BB6D77}"/>
              </a:ext>
            </a:extLst>
          </p:cNvPr>
          <p:cNvSpPr>
            <a:spLocks noGrp="1"/>
          </p:cNvSpPr>
          <p:nvPr/>
        </p:nvSpPr>
        <p:spPr>
          <a:xfrm>
            <a:off x="10948086"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20</a:t>
            </a:fld>
            <a:endParaRPr lang="fr-FR" sz="2000" b="1">
              <a:latin typeface="Avenir Next LT Pro"/>
              <a:cs typeface="Calibri"/>
            </a:endParaRPr>
          </a:p>
        </p:txBody>
      </p:sp>
      <p:cxnSp>
        <p:nvCxnSpPr>
          <p:cNvPr id="101" name="Connecteur droit avec flèche 100">
            <a:extLst>
              <a:ext uri="{FF2B5EF4-FFF2-40B4-BE49-F238E27FC236}">
                <a16:creationId xmlns:a16="http://schemas.microsoft.com/office/drawing/2014/main" id="{65369928-E398-15BA-C152-008AE731261C}"/>
              </a:ext>
            </a:extLst>
          </p:cNvPr>
          <p:cNvCxnSpPr/>
          <p:nvPr/>
        </p:nvCxnSpPr>
        <p:spPr>
          <a:xfrm flipV="1">
            <a:off x="1774739" y="856220"/>
            <a:ext cx="8637371" cy="2059"/>
          </a:xfrm>
          <a:prstGeom prst="straightConnector1">
            <a:avLst/>
          </a:prstGeom>
        </p:spPr>
        <p:style>
          <a:lnRef idx="1">
            <a:schemeClr val="accent1"/>
          </a:lnRef>
          <a:fillRef idx="0">
            <a:schemeClr val="accent1"/>
          </a:fillRef>
          <a:effectRef idx="0">
            <a:schemeClr val="accent1"/>
          </a:effectRef>
          <a:fontRef idx="minor">
            <a:schemeClr val="tx1"/>
          </a:fontRef>
        </p:style>
      </p:cxnSp>
      <p:sp>
        <p:nvSpPr>
          <p:cNvPr id="16" name="Espace réservé du numéro de diapositive 14">
            <a:extLst>
              <a:ext uri="{FF2B5EF4-FFF2-40B4-BE49-F238E27FC236}">
                <a16:creationId xmlns:a16="http://schemas.microsoft.com/office/drawing/2014/main" id="{A9AEAC3F-A2D1-9AD0-C452-5A865293EF64}"/>
              </a:ext>
            </a:extLst>
          </p:cNvPr>
          <p:cNvSpPr>
            <a:spLocks noGrp="1"/>
          </p:cNvSpPr>
          <p:nvPr/>
        </p:nvSpPr>
        <p:spPr>
          <a:xfrm>
            <a:off x="8610600"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20</a:t>
            </a:fld>
            <a:endParaRPr lang="fr-FR" sz="2000" b="1">
              <a:latin typeface="Avenir Next LT Pro"/>
            </a:endParaRPr>
          </a:p>
        </p:txBody>
      </p:sp>
      <p:sp>
        <p:nvSpPr>
          <p:cNvPr id="7" name="ZoneTexte 31">
            <a:extLst>
              <a:ext uri="{FF2B5EF4-FFF2-40B4-BE49-F238E27FC236}">
                <a16:creationId xmlns:a16="http://schemas.microsoft.com/office/drawing/2014/main" id="{2C23A627-EEEF-1FAA-FE4F-F20203D1A8E3}"/>
              </a:ext>
            </a:extLst>
          </p:cNvPr>
          <p:cNvSpPr txBox="1"/>
          <p:nvPr/>
        </p:nvSpPr>
        <p:spPr>
          <a:xfrm>
            <a:off x="1079232" y="1458836"/>
            <a:ext cx="3587180" cy="830997"/>
          </a:xfrm>
          <a:prstGeom prst="rect">
            <a:avLst/>
          </a:prstGeom>
          <a:solidFill>
            <a:schemeClr val="bg2"/>
          </a:solidFill>
        </p:spPr>
        <p:txBody>
          <a:bodyPr wrap="square" lIns="91440" tIns="45720" rIns="91440" bIns="45720" anchor="t">
            <a:spAutoFit/>
          </a:bodyPr>
          <a:lstStyle/>
          <a:p>
            <a:pPr marL="285750" indent="-285750" fontAlgn="base">
              <a:buFont typeface="Arial" panose="020B0604020202020204" pitchFamily="34" charset="0"/>
              <a:buChar char="•"/>
            </a:pPr>
            <a:r>
              <a:rPr lang="en-US" sz="1600">
                <a:latin typeface="Avenir Next LT Pro"/>
                <a:ea typeface="+mn-lt"/>
                <a:cs typeface="+mn-lt"/>
              </a:rPr>
              <a:t>Collect and pre-process data</a:t>
            </a:r>
            <a:endParaRPr lang="en-US" sz="1600" b="0" i="0">
              <a:solidFill>
                <a:srgbClr val="000000"/>
              </a:solidFill>
              <a:effectLst/>
              <a:latin typeface="Avenir Next LT Pro"/>
            </a:endParaRPr>
          </a:p>
          <a:p>
            <a:pPr marL="285750" indent="-285750">
              <a:buFont typeface="Arial" panose="020B0604020202020204" pitchFamily="34" charset="0"/>
              <a:buChar char="•"/>
            </a:pPr>
            <a:r>
              <a:rPr lang="en-US" sz="1600">
                <a:latin typeface="Avenir Next LT Pro"/>
                <a:ea typeface="+mn-lt"/>
                <a:cs typeface="+mn-lt"/>
              </a:rPr>
              <a:t>Test the </a:t>
            </a:r>
            <a:r>
              <a:rPr lang="en-US" sz="1600" b="1">
                <a:latin typeface="Avenir Next LT Pro"/>
                <a:ea typeface="+mn-lt"/>
                <a:cs typeface="+mn-lt"/>
              </a:rPr>
              <a:t>accuracy</a:t>
            </a:r>
            <a:r>
              <a:rPr lang="en-US" sz="1600">
                <a:latin typeface="Avenir Next LT Pro"/>
                <a:ea typeface="+mn-lt"/>
                <a:cs typeface="+mn-lt"/>
              </a:rPr>
              <a:t>, </a:t>
            </a:r>
            <a:r>
              <a:rPr lang="en-US" sz="1600" b="1">
                <a:latin typeface="Avenir Next LT Pro"/>
                <a:ea typeface="+mn-lt"/>
                <a:cs typeface="+mn-lt"/>
              </a:rPr>
              <a:t>recall</a:t>
            </a:r>
            <a:r>
              <a:rPr lang="en-US" sz="1600">
                <a:latin typeface="Avenir Next LT Pro"/>
                <a:ea typeface="+mn-lt"/>
                <a:cs typeface="+mn-lt"/>
              </a:rPr>
              <a:t> and other indicators of the model</a:t>
            </a:r>
            <a:endParaRPr lang="en-US" sz="1600" b="0" i="0">
              <a:solidFill>
                <a:srgbClr val="282F39"/>
              </a:solidFill>
              <a:effectLst/>
              <a:latin typeface="Avenir Next LT Pro"/>
              <a:cs typeface="Calibri"/>
            </a:endParaRPr>
          </a:p>
        </p:txBody>
      </p:sp>
      <p:sp>
        <p:nvSpPr>
          <p:cNvPr id="11" name="ZoneTexte 13">
            <a:extLst>
              <a:ext uri="{FF2B5EF4-FFF2-40B4-BE49-F238E27FC236}">
                <a16:creationId xmlns:a16="http://schemas.microsoft.com/office/drawing/2014/main" id="{0F4BF672-325D-7855-46BF-DFACDC1AA3D1}"/>
              </a:ext>
            </a:extLst>
          </p:cNvPr>
          <p:cNvSpPr txBox="1"/>
          <p:nvPr/>
        </p:nvSpPr>
        <p:spPr>
          <a:xfrm>
            <a:off x="1079232" y="1087491"/>
            <a:ext cx="3589055" cy="369332"/>
          </a:xfrm>
          <a:prstGeom prst="rect">
            <a:avLst/>
          </a:prstGeom>
          <a:solidFill>
            <a:schemeClr val="bg2">
              <a:lumMod val="75000"/>
            </a:schemeClr>
          </a:solidFill>
        </p:spPr>
        <p:txBody>
          <a:bodyPr wrap="square" lIns="91440" tIns="45720" rIns="91440" bIns="45720" rtlCol="0" anchor="t">
            <a:spAutoFit/>
          </a:bodyPr>
          <a:lstStyle/>
          <a:p>
            <a:pPr algn="ctr"/>
            <a:r>
              <a:rPr lang="en-US" b="1">
                <a:solidFill>
                  <a:schemeClr val="bg1"/>
                </a:solidFill>
                <a:latin typeface="Avenir Next LT Pro"/>
              </a:rPr>
              <a:t>AI training</a:t>
            </a:r>
            <a:endParaRPr lang="en-US" b="1">
              <a:solidFill>
                <a:schemeClr val="bg1"/>
              </a:solidFill>
              <a:latin typeface="Avenir Next LT Pro" panose="020B0504020202020204" pitchFamily="34" charset="0"/>
            </a:endParaRPr>
          </a:p>
        </p:txBody>
      </p:sp>
      <p:sp>
        <p:nvSpPr>
          <p:cNvPr id="13" name="TextBox 4">
            <a:extLst>
              <a:ext uri="{FF2B5EF4-FFF2-40B4-BE49-F238E27FC236}">
                <a16:creationId xmlns:a16="http://schemas.microsoft.com/office/drawing/2014/main" id="{DE96562F-6A8E-A969-2D84-EB2E7AA3B4FC}"/>
              </a:ext>
            </a:extLst>
          </p:cNvPr>
          <p:cNvSpPr txBox="1"/>
          <p:nvPr/>
        </p:nvSpPr>
        <p:spPr>
          <a:xfrm>
            <a:off x="2187552" y="137137"/>
            <a:ext cx="7822477" cy="646331"/>
          </a:xfrm>
          <a:prstGeom prst="rect">
            <a:avLst/>
          </a:prstGeom>
          <a:ln>
            <a:noFill/>
          </a:ln>
        </p:spPr>
        <p:style>
          <a:lnRef idx="2">
            <a:schemeClr val="accent6"/>
          </a:lnRef>
          <a:fillRef idx="1">
            <a:schemeClr val="lt1"/>
          </a:fillRef>
          <a:effectRef idx="0">
            <a:schemeClr val="accent6"/>
          </a:effectRef>
          <a:fontRef idx="minor">
            <a:schemeClr val="dk1"/>
          </a:fontRef>
        </p:style>
        <p:txBody>
          <a:bodyPr wrap="square" lIns="91440" tIns="45720" rIns="91440" bIns="45720" rtlCol="0" anchor="t">
            <a:spAutoFit/>
          </a:bodyPr>
          <a:lstStyle/>
          <a:p>
            <a:pPr algn="ctr">
              <a:defRPr/>
            </a:pPr>
            <a:r>
              <a:rPr lang="fr-FR" sz="3600">
                <a:solidFill>
                  <a:schemeClr val="tx2"/>
                </a:solidFill>
                <a:latin typeface="Avenir Next LT Pro"/>
                <a:cs typeface="Calibri"/>
              </a:rPr>
              <a:t>STORIES / DEMONSTRATIONS [3/3]</a:t>
            </a:r>
          </a:p>
        </p:txBody>
      </p:sp>
      <p:sp>
        <p:nvSpPr>
          <p:cNvPr id="12" name="Rectangle 11">
            <a:extLst>
              <a:ext uri="{FF2B5EF4-FFF2-40B4-BE49-F238E27FC236}">
                <a16:creationId xmlns:a16="http://schemas.microsoft.com/office/drawing/2014/main" id="{C51C4C39-EE67-3B48-0BF1-48980E1751DC}"/>
              </a:ext>
            </a:extLst>
          </p:cNvPr>
          <p:cNvSpPr/>
          <p:nvPr/>
        </p:nvSpPr>
        <p:spPr>
          <a:xfrm>
            <a:off x="1" y="-7895"/>
            <a:ext cx="641046" cy="68658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5" name="Image 121">
            <a:extLst>
              <a:ext uri="{FF2B5EF4-FFF2-40B4-BE49-F238E27FC236}">
                <a16:creationId xmlns:a16="http://schemas.microsoft.com/office/drawing/2014/main" id="{C8C75B54-4A71-5073-D4A6-7DB64509E175}"/>
              </a:ext>
            </a:extLst>
          </p:cNvPr>
          <p:cNvPicPr>
            <a:picLocks noChangeAspect="1"/>
          </p:cNvPicPr>
          <p:nvPr/>
        </p:nvPicPr>
        <p:blipFill>
          <a:blip r:embed="rId3"/>
          <a:stretch>
            <a:fillRect/>
          </a:stretch>
        </p:blipFill>
        <p:spPr>
          <a:xfrm>
            <a:off x="103382" y="1418240"/>
            <a:ext cx="455442" cy="429473"/>
          </a:xfrm>
          <a:prstGeom prst="rect">
            <a:avLst/>
          </a:prstGeom>
        </p:spPr>
      </p:pic>
      <p:pic>
        <p:nvPicPr>
          <p:cNvPr id="18" name="Image 10">
            <a:extLst>
              <a:ext uri="{FF2B5EF4-FFF2-40B4-BE49-F238E27FC236}">
                <a16:creationId xmlns:a16="http://schemas.microsoft.com/office/drawing/2014/main" id="{E2455C44-4175-645F-02A1-515C9DC4C4E7}"/>
              </a:ext>
            </a:extLst>
          </p:cNvPr>
          <p:cNvPicPr>
            <a:picLocks noChangeAspect="1"/>
          </p:cNvPicPr>
          <p:nvPr/>
        </p:nvPicPr>
        <p:blipFill>
          <a:blip r:embed="rId4">
            <a:duotone>
              <a:schemeClr val="bg2">
                <a:shade val="45000"/>
                <a:satMod val="135000"/>
              </a:schemeClr>
              <a:prstClr val="white"/>
            </a:duotone>
          </a:blip>
          <a:stretch>
            <a:fillRect/>
          </a:stretch>
        </p:blipFill>
        <p:spPr>
          <a:xfrm>
            <a:off x="77675" y="3850509"/>
            <a:ext cx="464525" cy="443312"/>
          </a:xfrm>
          <a:prstGeom prst="rect">
            <a:avLst/>
          </a:prstGeom>
        </p:spPr>
      </p:pic>
      <p:pic>
        <p:nvPicPr>
          <p:cNvPr id="20" name="Image 124" descr="Une image contenant texte&#10;&#10;Description générée automatiquement">
            <a:extLst>
              <a:ext uri="{FF2B5EF4-FFF2-40B4-BE49-F238E27FC236}">
                <a16:creationId xmlns:a16="http://schemas.microsoft.com/office/drawing/2014/main" id="{02ABFE4F-E3B8-65B4-9219-B01B7D4B2B2F}"/>
              </a:ext>
            </a:extLst>
          </p:cNvPr>
          <p:cNvPicPr>
            <a:picLocks noChangeAspect="1"/>
          </p:cNvPicPr>
          <p:nvPr/>
        </p:nvPicPr>
        <p:blipFill>
          <a:blip r:embed="rId5"/>
          <a:stretch>
            <a:fillRect/>
          </a:stretch>
        </p:blipFill>
        <p:spPr>
          <a:xfrm>
            <a:off x="160156" y="5068236"/>
            <a:ext cx="320732" cy="396333"/>
          </a:xfrm>
          <a:prstGeom prst="rect">
            <a:avLst/>
          </a:prstGeom>
        </p:spPr>
      </p:pic>
      <p:pic>
        <p:nvPicPr>
          <p:cNvPr id="22" name="Picture 2">
            <a:extLst>
              <a:ext uri="{FF2B5EF4-FFF2-40B4-BE49-F238E27FC236}">
                <a16:creationId xmlns:a16="http://schemas.microsoft.com/office/drawing/2014/main" id="{E225D0B2-DD3A-0E99-4D25-73C10028E149}"/>
              </a:ext>
            </a:extLst>
          </p:cNvPr>
          <p:cNvPicPr>
            <a:picLocks noChangeAspect="1"/>
          </p:cNvPicPr>
          <p:nvPr/>
        </p:nvPicPr>
        <p:blipFill>
          <a:blip r:embed="rId6"/>
          <a:stretch>
            <a:fillRect/>
          </a:stretch>
        </p:blipFill>
        <p:spPr>
          <a:xfrm>
            <a:off x="87388" y="6236245"/>
            <a:ext cx="464525" cy="472941"/>
          </a:xfrm>
          <a:prstGeom prst="rect">
            <a:avLst/>
          </a:prstGeom>
        </p:spPr>
      </p:pic>
      <p:pic>
        <p:nvPicPr>
          <p:cNvPr id="24" name="Image 2">
            <a:extLst>
              <a:ext uri="{FF2B5EF4-FFF2-40B4-BE49-F238E27FC236}">
                <a16:creationId xmlns:a16="http://schemas.microsoft.com/office/drawing/2014/main" id="{5B0BAD23-6A32-3AE3-DA9C-D3DAAD51C7BC}"/>
              </a:ext>
            </a:extLst>
          </p:cNvPr>
          <p:cNvPicPr>
            <a:picLocks noChangeAspect="1"/>
          </p:cNvPicPr>
          <p:nvPr/>
        </p:nvPicPr>
        <p:blipFill>
          <a:blip r:embed="rId7"/>
          <a:stretch>
            <a:fillRect/>
          </a:stretch>
        </p:blipFill>
        <p:spPr>
          <a:xfrm>
            <a:off x="63762" y="116006"/>
            <a:ext cx="492361" cy="464139"/>
          </a:xfrm>
          <a:prstGeom prst="rect">
            <a:avLst/>
          </a:prstGeom>
        </p:spPr>
      </p:pic>
      <p:sp>
        <p:nvSpPr>
          <p:cNvPr id="26" name="Ellipse 25">
            <a:extLst>
              <a:ext uri="{FF2B5EF4-FFF2-40B4-BE49-F238E27FC236}">
                <a16:creationId xmlns:a16="http://schemas.microsoft.com/office/drawing/2014/main" id="{EF479CE5-9C34-7242-7CDA-E08C1FFD4251}"/>
              </a:ext>
            </a:extLst>
          </p:cNvPr>
          <p:cNvSpPr/>
          <p:nvPr/>
        </p:nvSpPr>
        <p:spPr>
          <a:xfrm>
            <a:off x="0" y="2280622"/>
            <a:ext cx="1091258" cy="10993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8" name="Image 78" descr="Une image contenant lumière&#10;&#10;Description générée automatiquement">
            <a:extLst>
              <a:ext uri="{FF2B5EF4-FFF2-40B4-BE49-F238E27FC236}">
                <a16:creationId xmlns:a16="http://schemas.microsoft.com/office/drawing/2014/main" id="{F587A595-C688-2A60-7A70-4C77EC005FC2}"/>
              </a:ext>
            </a:extLst>
          </p:cNvPr>
          <p:cNvPicPr>
            <a:picLocks noChangeAspect="1"/>
          </p:cNvPicPr>
          <p:nvPr/>
        </p:nvPicPr>
        <p:blipFill>
          <a:blip r:embed="rId8"/>
          <a:stretch>
            <a:fillRect/>
          </a:stretch>
        </p:blipFill>
        <p:spPr>
          <a:xfrm>
            <a:off x="162984" y="2470150"/>
            <a:ext cx="742951" cy="721784"/>
          </a:xfrm>
          <a:prstGeom prst="rect">
            <a:avLst/>
          </a:prstGeom>
        </p:spPr>
      </p:pic>
      <p:pic>
        <p:nvPicPr>
          <p:cNvPr id="2" name="Picture 2" descr="A picture containing chart&#10;&#10;Description automatically generated">
            <a:extLst>
              <a:ext uri="{FF2B5EF4-FFF2-40B4-BE49-F238E27FC236}">
                <a16:creationId xmlns:a16="http://schemas.microsoft.com/office/drawing/2014/main" id="{F33551C6-A8BA-BE7D-0EC2-DEE7B7A3238C}"/>
              </a:ext>
            </a:extLst>
          </p:cNvPr>
          <p:cNvPicPr>
            <a:picLocks noChangeAspect="1"/>
          </p:cNvPicPr>
          <p:nvPr/>
        </p:nvPicPr>
        <p:blipFill>
          <a:blip r:embed="rId9"/>
          <a:stretch>
            <a:fillRect/>
          </a:stretch>
        </p:blipFill>
        <p:spPr>
          <a:xfrm>
            <a:off x="4674919" y="901535"/>
            <a:ext cx="7503226" cy="5490358"/>
          </a:xfrm>
          <a:prstGeom prst="rect">
            <a:avLst/>
          </a:prstGeom>
        </p:spPr>
      </p:pic>
    </p:spTree>
    <p:extLst>
      <p:ext uri="{BB962C8B-B14F-4D97-AF65-F5344CB8AC3E}">
        <p14:creationId xmlns:p14="http://schemas.microsoft.com/office/powerpoint/2010/main" val="34836213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Ellipse 21">
            <a:extLst>
              <a:ext uri="{FF2B5EF4-FFF2-40B4-BE49-F238E27FC236}">
                <a16:creationId xmlns:a16="http://schemas.microsoft.com/office/drawing/2014/main" id="{13AAB33B-BD53-F713-BBED-2DAB1CD8D0A6}"/>
              </a:ext>
            </a:extLst>
          </p:cNvPr>
          <p:cNvSpPr/>
          <p:nvPr/>
        </p:nvSpPr>
        <p:spPr>
          <a:xfrm>
            <a:off x="0" y="-102140"/>
            <a:ext cx="1091258" cy="10993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descr="Une image contenant texte, extérieur, arbre, route&#10;&#10;Description générée automatiquement">
            <a:extLst>
              <a:ext uri="{FF2B5EF4-FFF2-40B4-BE49-F238E27FC236}">
                <a16:creationId xmlns:a16="http://schemas.microsoft.com/office/drawing/2014/main" id="{8D1DA730-C6A5-02F0-E389-CAE5DC88B98C}"/>
              </a:ext>
            </a:extLst>
          </p:cNvPr>
          <p:cNvPicPr>
            <a:picLocks noChangeAspect="1"/>
          </p:cNvPicPr>
          <p:nvPr/>
        </p:nvPicPr>
        <p:blipFill rotWithShape="1">
          <a:blip r:embed="rId2">
            <a:extLst>
              <a:ext uri="{28A0092B-C50C-407E-A947-70E740481C1C}">
                <a14:useLocalDpi xmlns:a14="http://schemas.microsoft.com/office/drawing/2010/main" val="0"/>
              </a:ext>
            </a:extLst>
          </a:blip>
          <a:srcRect l="4082" r="11020" b="-366"/>
          <a:stretch/>
        </p:blipFill>
        <p:spPr>
          <a:xfrm>
            <a:off x="1893619" y="2574770"/>
            <a:ext cx="5012738" cy="3297446"/>
          </a:xfrm>
          <a:prstGeom prst="rect">
            <a:avLst/>
          </a:prstGeom>
        </p:spPr>
      </p:pic>
      <p:sp>
        <p:nvSpPr>
          <p:cNvPr id="6" name="ZoneTexte 3">
            <a:extLst>
              <a:ext uri="{FF2B5EF4-FFF2-40B4-BE49-F238E27FC236}">
                <a16:creationId xmlns:a16="http://schemas.microsoft.com/office/drawing/2014/main" id="{F2431517-36E2-2BC3-692F-A60ADAD4B836}"/>
              </a:ext>
            </a:extLst>
          </p:cNvPr>
          <p:cNvSpPr txBox="1"/>
          <p:nvPr/>
        </p:nvSpPr>
        <p:spPr>
          <a:xfrm>
            <a:off x="1896420" y="1502101"/>
            <a:ext cx="9848815" cy="861774"/>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400">
                <a:latin typeface="Avenir Next LT Pro"/>
                <a:ea typeface="Lato"/>
                <a:cs typeface="Lato"/>
              </a:rPr>
              <a:t>Adapt the </a:t>
            </a:r>
            <a:r>
              <a:rPr lang="en-US" sz="2400" b="1">
                <a:latin typeface="Avenir Next LT Pro"/>
                <a:ea typeface="Lato"/>
                <a:cs typeface="Lato"/>
              </a:rPr>
              <a:t>car's behavior</a:t>
            </a:r>
            <a:r>
              <a:rPr lang="en-US" sz="2400">
                <a:latin typeface="Avenir Next LT Pro"/>
                <a:ea typeface="Lato"/>
                <a:cs typeface="Lato"/>
              </a:rPr>
              <a:t> according to the </a:t>
            </a:r>
            <a:r>
              <a:rPr lang="en-US" sz="2400" b="1">
                <a:latin typeface="Avenir Next LT Pro"/>
                <a:ea typeface="Lato"/>
                <a:cs typeface="Lato"/>
              </a:rPr>
              <a:t>environment detected </a:t>
            </a:r>
            <a:r>
              <a:rPr lang="en-US" sz="2400">
                <a:latin typeface="Avenir Next LT Pro"/>
                <a:ea typeface="Lato"/>
                <a:cs typeface="Lato"/>
              </a:rPr>
              <a:t>in different complex situations</a:t>
            </a:r>
          </a:p>
        </p:txBody>
      </p:sp>
      <p:grpSp>
        <p:nvGrpSpPr>
          <p:cNvPr id="96" name="Groupe 95">
            <a:extLst>
              <a:ext uri="{FF2B5EF4-FFF2-40B4-BE49-F238E27FC236}">
                <a16:creationId xmlns:a16="http://schemas.microsoft.com/office/drawing/2014/main" id="{7D490CA4-DF05-C1E8-B324-41C2E17D32FD}"/>
              </a:ext>
            </a:extLst>
          </p:cNvPr>
          <p:cNvGrpSpPr/>
          <p:nvPr/>
        </p:nvGrpSpPr>
        <p:grpSpPr>
          <a:xfrm>
            <a:off x="7244966" y="2794566"/>
            <a:ext cx="4511739" cy="2862322"/>
            <a:chOff x="2353313" y="3113781"/>
            <a:chExt cx="5109416" cy="2862322"/>
          </a:xfrm>
        </p:grpSpPr>
        <p:sp>
          <p:nvSpPr>
            <p:cNvPr id="5" name="TextBox 2">
              <a:extLst>
                <a:ext uri="{FF2B5EF4-FFF2-40B4-BE49-F238E27FC236}">
                  <a16:creationId xmlns:a16="http://schemas.microsoft.com/office/drawing/2014/main" id="{BC6A56B6-6FC7-863C-4A43-BC7D98CBE759}"/>
                </a:ext>
              </a:extLst>
            </p:cNvPr>
            <p:cNvSpPr txBox="1"/>
            <p:nvPr/>
          </p:nvSpPr>
          <p:spPr>
            <a:xfrm>
              <a:off x="3539640" y="3113781"/>
              <a:ext cx="3923089" cy="286232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solidFill>
                    <a:srgbClr val="000000"/>
                  </a:solidFill>
                  <a:latin typeface="Avenir Next LT Pro"/>
                  <a:ea typeface="+mn-lt"/>
                  <a:cs typeface="+mn-lt"/>
                </a:rPr>
                <a:t>Adjust</a:t>
              </a:r>
              <a:r>
                <a:rPr lang="en-US">
                  <a:latin typeface="Avenir Next LT Pro"/>
                  <a:ea typeface="+mn-lt"/>
                  <a:cs typeface="+mn-lt"/>
                </a:rPr>
                <a:t> the </a:t>
              </a:r>
              <a:r>
                <a:rPr lang="en-US" b="1">
                  <a:solidFill>
                    <a:srgbClr val="4384B5"/>
                  </a:solidFill>
                  <a:latin typeface="Avenir Next LT Pro"/>
                  <a:ea typeface="+mn-lt"/>
                  <a:cs typeface="+mn-lt"/>
                </a:rPr>
                <a:t>speed </a:t>
              </a:r>
              <a:r>
                <a:rPr lang="en-US">
                  <a:latin typeface="Avenir Next LT Pro"/>
                  <a:ea typeface="+mn-lt"/>
                  <a:cs typeface="+mn-lt"/>
                </a:rPr>
                <a:t>of the car when a road sign is detected</a:t>
              </a:r>
              <a:endParaRPr lang="en-US">
                <a:latin typeface="Avenir Next LT Pro"/>
                <a:cs typeface="Calibri"/>
              </a:endParaRPr>
            </a:p>
            <a:p>
              <a:pPr algn="just"/>
              <a:endParaRPr lang="en-US">
                <a:latin typeface="Avenir Next LT Pro"/>
                <a:cs typeface="Calibri"/>
              </a:endParaRPr>
            </a:p>
            <a:p>
              <a:pPr algn="ctr"/>
              <a:endParaRPr lang="en-US">
                <a:solidFill>
                  <a:srgbClr val="282F39"/>
                </a:solidFill>
                <a:latin typeface="Avenir Next LT Pro"/>
                <a:ea typeface="+mn-lt"/>
                <a:cs typeface="+mn-lt"/>
              </a:endParaRPr>
            </a:p>
            <a:p>
              <a:pPr algn="just"/>
              <a:r>
                <a:rPr lang="en-US">
                  <a:solidFill>
                    <a:srgbClr val="000000"/>
                  </a:solidFill>
                  <a:latin typeface="Avenir Next LT Pro"/>
                  <a:ea typeface="+mn-lt"/>
                  <a:cs typeface="+mn-lt"/>
                </a:rPr>
                <a:t>Stop</a:t>
              </a:r>
              <a:r>
                <a:rPr lang="en-US">
                  <a:latin typeface="Avenir Next LT Pro"/>
                  <a:ea typeface="+mn-lt"/>
                  <a:cs typeface="+mn-lt"/>
                </a:rPr>
                <a:t> the car when there are </a:t>
              </a:r>
              <a:r>
                <a:rPr lang="en-US" b="1">
                  <a:solidFill>
                    <a:srgbClr val="4384B5"/>
                  </a:solidFill>
                  <a:latin typeface="Avenir Next LT Pro"/>
                  <a:ea typeface="+mn-lt"/>
                  <a:cs typeface="+mn-lt"/>
                </a:rPr>
                <a:t>pedestrians </a:t>
              </a:r>
              <a:r>
                <a:rPr lang="en-US">
                  <a:latin typeface="Avenir Next LT Pro"/>
                  <a:ea typeface="+mn-lt"/>
                  <a:cs typeface="+mn-lt"/>
                </a:rPr>
                <a:t>on the road</a:t>
              </a:r>
              <a:endParaRPr lang="en-US">
                <a:latin typeface="Avenir Next LT Pro"/>
                <a:cs typeface="Calibri"/>
              </a:endParaRPr>
            </a:p>
            <a:p>
              <a:pPr algn="just"/>
              <a:endParaRPr lang="en-US">
                <a:latin typeface="Avenir Next LT Pro"/>
                <a:cs typeface="Calibri"/>
              </a:endParaRPr>
            </a:p>
            <a:p>
              <a:pPr algn="just"/>
              <a:endParaRPr lang="en-US">
                <a:solidFill>
                  <a:srgbClr val="282F39"/>
                </a:solidFill>
                <a:latin typeface="Avenir Next LT Pro"/>
                <a:ea typeface="+mn-lt"/>
                <a:cs typeface="+mn-lt"/>
              </a:endParaRPr>
            </a:p>
            <a:p>
              <a:pPr algn="just"/>
              <a:r>
                <a:rPr lang="en-US">
                  <a:solidFill>
                    <a:srgbClr val="000000"/>
                  </a:solidFill>
                  <a:latin typeface="Avenir Next LT Pro"/>
                  <a:ea typeface="+mn-lt"/>
                  <a:cs typeface="+mn-lt"/>
                </a:rPr>
                <a:t>Slow</a:t>
              </a:r>
              <a:r>
                <a:rPr lang="en-US">
                  <a:latin typeface="Avenir Next LT Pro"/>
                  <a:ea typeface="+mn-lt"/>
                  <a:cs typeface="+mn-lt"/>
                </a:rPr>
                <a:t> down when approaching a </a:t>
              </a:r>
              <a:r>
                <a:rPr lang="en-US" b="1">
                  <a:solidFill>
                    <a:srgbClr val="4384B5"/>
                  </a:solidFill>
                  <a:latin typeface="Avenir Next LT Pro"/>
                  <a:ea typeface="+mn-lt"/>
                  <a:cs typeface="+mn-lt"/>
                </a:rPr>
                <a:t>crosswalk </a:t>
              </a:r>
              <a:r>
                <a:rPr lang="en-US">
                  <a:latin typeface="Avenir Next LT Pro"/>
                  <a:ea typeface="+mn-lt"/>
                  <a:cs typeface="+mn-lt"/>
                </a:rPr>
                <a:t>or </a:t>
              </a:r>
              <a:r>
                <a:rPr lang="en-US" b="1">
                  <a:solidFill>
                    <a:srgbClr val="4384B5"/>
                  </a:solidFill>
                  <a:latin typeface="Avenir Next LT Pro"/>
                  <a:ea typeface="+mn-lt"/>
                  <a:cs typeface="+mn-lt"/>
                </a:rPr>
                <a:t>speed bump</a:t>
              </a:r>
              <a:endParaRPr lang="en-US">
                <a:solidFill>
                  <a:srgbClr val="4384B5"/>
                </a:solidFill>
                <a:latin typeface="Avenir Next LT Pro"/>
                <a:ea typeface="+mn-lt"/>
                <a:cs typeface="+mn-lt"/>
              </a:endParaRPr>
            </a:p>
          </p:txBody>
        </p:sp>
        <p:pic>
          <p:nvPicPr>
            <p:cNvPr id="7" name="Image 6">
              <a:extLst>
                <a:ext uri="{FF2B5EF4-FFF2-40B4-BE49-F238E27FC236}">
                  <a16:creationId xmlns:a16="http://schemas.microsoft.com/office/drawing/2014/main" id="{EE59C3F6-9541-19B1-DC4E-317A42F62750}"/>
                </a:ext>
              </a:extLst>
            </p:cNvPr>
            <p:cNvPicPr>
              <a:picLocks noChangeAspect="1"/>
            </p:cNvPicPr>
            <p:nvPr/>
          </p:nvPicPr>
          <p:blipFill>
            <a:blip r:embed="rId3"/>
            <a:stretch>
              <a:fillRect/>
            </a:stretch>
          </p:blipFill>
          <p:spPr>
            <a:xfrm>
              <a:off x="2465387" y="4188370"/>
              <a:ext cx="890424" cy="722630"/>
            </a:xfrm>
            <a:prstGeom prst="rect">
              <a:avLst/>
            </a:prstGeom>
          </p:spPr>
        </p:pic>
        <p:pic>
          <p:nvPicPr>
            <p:cNvPr id="8" name="Image 7" descr="Une image contenant texte, signe, arrêt, jaune&#10;&#10;Description générée automatiquement">
              <a:extLst>
                <a:ext uri="{FF2B5EF4-FFF2-40B4-BE49-F238E27FC236}">
                  <a16:creationId xmlns:a16="http://schemas.microsoft.com/office/drawing/2014/main" id="{34155786-B007-209F-07C8-97046D694C93}"/>
                </a:ext>
              </a:extLst>
            </p:cNvPr>
            <p:cNvPicPr>
              <a:picLocks noChangeAspect="1"/>
            </p:cNvPicPr>
            <p:nvPr/>
          </p:nvPicPr>
          <p:blipFill rotWithShape="1">
            <a:blip r:embed="rId4"/>
            <a:srcRect r="-1333" b="19737"/>
            <a:stretch/>
          </p:blipFill>
          <p:spPr>
            <a:xfrm>
              <a:off x="2361090" y="5187475"/>
              <a:ext cx="1075177" cy="720851"/>
            </a:xfrm>
            <a:prstGeom prst="rect">
              <a:avLst/>
            </a:prstGeom>
          </p:spPr>
        </p:pic>
        <p:pic>
          <p:nvPicPr>
            <p:cNvPr id="9" name="Image 8">
              <a:extLst>
                <a:ext uri="{FF2B5EF4-FFF2-40B4-BE49-F238E27FC236}">
                  <a16:creationId xmlns:a16="http://schemas.microsoft.com/office/drawing/2014/main" id="{D68E0B9D-7A39-3F3A-5CC9-B1821D88C1D2}"/>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r="775" b="21875"/>
            <a:stretch/>
          </p:blipFill>
          <p:spPr>
            <a:xfrm>
              <a:off x="2353313" y="3178582"/>
              <a:ext cx="1111272" cy="706435"/>
            </a:xfrm>
            <a:prstGeom prst="rect">
              <a:avLst/>
            </a:prstGeom>
          </p:spPr>
        </p:pic>
      </p:grpSp>
      <p:sp>
        <p:nvSpPr>
          <p:cNvPr id="10" name="Espace réservé du numéro de diapositive 5">
            <a:extLst>
              <a:ext uri="{FF2B5EF4-FFF2-40B4-BE49-F238E27FC236}">
                <a16:creationId xmlns:a16="http://schemas.microsoft.com/office/drawing/2014/main" id="{366283C9-7833-C91E-890F-49B0B1BB6D77}"/>
              </a:ext>
            </a:extLst>
          </p:cNvPr>
          <p:cNvSpPr>
            <a:spLocks noGrp="1"/>
          </p:cNvSpPr>
          <p:nvPr/>
        </p:nvSpPr>
        <p:spPr>
          <a:xfrm>
            <a:off x="10948086"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fr-FR" sz="2000" b="1">
                <a:latin typeface="Avenir Next LT Pro"/>
                <a:cs typeface="Calibri"/>
              </a:rPr>
              <a:t>3</a:t>
            </a:r>
          </a:p>
        </p:txBody>
      </p:sp>
      <p:sp>
        <p:nvSpPr>
          <p:cNvPr id="98" name="TextBox 4">
            <a:extLst>
              <a:ext uri="{FF2B5EF4-FFF2-40B4-BE49-F238E27FC236}">
                <a16:creationId xmlns:a16="http://schemas.microsoft.com/office/drawing/2014/main" id="{B013B359-2B44-FA94-AC64-8F3889B416D8}"/>
              </a:ext>
            </a:extLst>
          </p:cNvPr>
          <p:cNvSpPr txBox="1"/>
          <p:nvPr/>
        </p:nvSpPr>
        <p:spPr>
          <a:xfrm>
            <a:off x="2610885" y="112946"/>
            <a:ext cx="6975811" cy="646331"/>
          </a:xfrm>
          <a:prstGeom prst="rect">
            <a:avLst/>
          </a:prstGeom>
          <a:ln>
            <a:noFill/>
          </a:ln>
        </p:spPr>
        <p:style>
          <a:lnRef idx="2">
            <a:schemeClr val="accent6"/>
          </a:lnRef>
          <a:fillRef idx="1">
            <a:schemeClr val="lt1"/>
          </a:fillRef>
          <a:effectRef idx="0">
            <a:schemeClr val="accent6"/>
          </a:effectRef>
          <a:fontRef idx="minor">
            <a:schemeClr val="dk1"/>
          </a:fontRef>
        </p:style>
        <p:txBody>
          <a:bodyPr wrap="square" lIns="91440" tIns="45720" rIns="91440" bIns="45720" rtlCol="0" anchor="t">
            <a:spAutoFit/>
          </a:bodyPr>
          <a:lstStyle/>
          <a:p>
            <a:pPr algn="ctr">
              <a:defRPr/>
            </a:pPr>
            <a:r>
              <a:rPr lang="fr-FR" sz="3600">
                <a:solidFill>
                  <a:schemeClr val="tx2"/>
                </a:solidFill>
                <a:latin typeface="Avenir Next LT Pro"/>
                <a:ea typeface="+mn-lt"/>
                <a:cs typeface="+mn-lt"/>
              </a:rPr>
              <a:t>PRODUCT DESCRIPTION</a:t>
            </a:r>
            <a:endParaRPr lang="fr-FR" sz="1400">
              <a:solidFill>
                <a:schemeClr val="tx2"/>
              </a:solidFill>
              <a:cs typeface="Calibri"/>
            </a:endParaRPr>
          </a:p>
        </p:txBody>
      </p:sp>
      <p:cxnSp>
        <p:nvCxnSpPr>
          <p:cNvPr id="101" name="Connecteur droit avec flèche 100">
            <a:extLst>
              <a:ext uri="{FF2B5EF4-FFF2-40B4-BE49-F238E27FC236}">
                <a16:creationId xmlns:a16="http://schemas.microsoft.com/office/drawing/2014/main" id="{65369928-E398-15BA-C152-008AE731261C}"/>
              </a:ext>
            </a:extLst>
          </p:cNvPr>
          <p:cNvCxnSpPr/>
          <p:nvPr/>
        </p:nvCxnSpPr>
        <p:spPr>
          <a:xfrm flipV="1">
            <a:off x="1774739" y="856220"/>
            <a:ext cx="8637371" cy="2059"/>
          </a:xfrm>
          <a:prstGeom prst="straightConnector1">
            <a:avLst/>
          </a:prstGeom>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B8E0004B-9AF0-8569-3AF6-C57DFB4960AC}"/>
              </a:ext>
            </a:extLst>
          </p:cNvPr>
          <p:cNvSpPr/>
          <p:nvPr/>
        </p:nvSpPr>
        <p:spPr>
          <a:xfrm>
            <a:off x="1" y="-7895"/>
            <a:ext cx="641046" cy="68658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4" name="Image 121">
            <a:extLst>
              <a:ext uri="{FF2B5EF4-FFF2-40B4-BE49-F238E27FC236}">
                <a16:creationId xmlns:a16="http://schemas.microsoft.com/office/drawing/2014/main" id="{89025073-7650-BB96-0060-F086065AAFE6}"/>
              </a:ext>
            </a:extLst>
          </p:cNvPr>
          <p:cNvPicPr>
            <a:picLocks noChangeAspect="1"/>
          </p:cNvPicPr>
          <p:nvPr/>
        </p:nvPicPr>
        <p:blipFill>
          <a:blip r:embed="rId6"/>
          <a:stretch>
            <a:fillRect/>
          </a:stretch>
        </p:blipFill>
        <p:spPr>
          <a:xfrm>
            <a:off x="103382" y="1418240"/>
            <a:ext cx="455442" cy="429473"/>
          </a:xfrm>
          <a:prstGeom prst="rect">
            <a:avLst/>
          </a:prstGeom>
        </p:spPr>
      </p:pic>
      <p:pic>
        <p:nvPicPr>
          <p:cNvPr id="16" name="Image 10">
            <a:extLst>
              <a:ext uri="{FF2B5EF4-FFF2-40B4-BE49-F238E27FC236}">
                <a16:creationId xmlns:a16="http://schemas.microsoft.com/office/drawing/2014/main" id="{24C54707-0E8D-EBD2-0CE2-290881962B43}"/>
              </a:ext>
            </a:extLst>
          </p:cNvPr>
          <p:cNvPicPr>
            <a:picLocks noChangeAspect="1"/>
          </p:cNvPicPr>
          <p:nvPr/>
        </p:nvPicPr>
        <p:blipFill>
          <a:blip r:embed="rId7">
            <a:duotone>
              <a:schemeClr val="bg2">
                <a:shade val="45000"/>
                <a:satMod val="135000"/>
              </a:schemeClr>
              <a:prstClr val="white"/>
            </a:duotone>
          </a:blip>
          <a:stretch>
            <a:fillRect/>
          </a:stretch>
        </p:blipFill>
        <p:spPr>
          <a:xfrm>
            <a:off x="77675" y="3850509"/>
            <a:ext cx="464525" cy="443312"/>
          </a:xfrm>
          <a:prstGeom prst="rect">
            <a:avLst/>
          </a:prstGeom>
        </p:spPr>
      </p:pic>
      <p:pic>
        <p:nvPicPr>
          <p:cNvPr id="17" name="Image 124" descr="Une image contenant texte&#10;&#10;Description générée automatiquement">
            <a:extLst>
              <a:ext uri="{FF2B5EF4-FFF2-40B4-BE49-F238E27FC236}">
                <a16:creationId xmlns:a16="http://schemas.microsoft.com/office/drawing/2014/main" id="{8A1AA686-8CF8-1AAE-BFB1-A981289526FB}"/>
              </a:ext>
            </a:extLst>
          </p:cNvPr>
          <p:cNvPicPr>
            <a:picLocks noChangeAspect="1"/>
          </p:cNvPicPr>
          <p:nvPr/>
        </p:nvPicPr>
        <p:blipFill>
          <a:blip r:embed="rId8"/>
          <a:stretch>
            <a:fillRect/>
          </a:stretch>
        </p:blipFill>
        <p:spPr>
          <a:xfrm>
            <a:off x="160156" y="5068236"/>
            <a:ext cx="320732" cy="396333"/>
          </a:xfrm>
          <a:prstGeom prst="rect">
            <a:avLst/>
          </a:prstGeom>
        </p:spPr>
      </p:pic>
      <p:pic>
        <p:nvPicPr>
          <p:cNvPr id="18" name="Picture 2">
            <a:extLst>
              <a:ext uri="{FF2B5EF4-FFF2-40B4-BE49-F238E27FC236}">
                <a16:creationId xmlns:a16="http://schemas.microsoft.com/office/drawing/2014/main" id="{B7022EC4-0515-7BF2-A051-7723F74A4721}"/>
              </a:ext>
            </a:extLst>
          </p:cNvPr>
          <p:cNvPicPr>
            <a:picLocks noChangeAspect="1"/>
          </p:cNvPicPr>
          <p:nvPr/>
        </p:nvPicPr>
        <p:blipFill>
          <a:blip r:embed="rId9"/>
          <a:stretch>
            <a:fillRect/>
          </a:stretch>
        </p:blipFill>
        <p:spPr>
          <a:xfrm>
            <a:off x="87388" y="6236245"/>
            <a:ext cx="464525" cy="472941"/>
          </a:xfrm>
          <a:prstGeom prst="rect">
            <a:avLst/>
          </a:prstGeom>
        </p:spPr>
      </p:pic>
      <p:pic>
        <p:nvPicPr>
          <p:cNvPr id="2" name="Image 2">
            <a:extLst>
              <a:ext uri="{FF2B5EF4-FFF2-40B4-BE49-F238E27FC236}">
                <a16:creationId xmlns:a16="http://schemas.microsoft.com/office/drawing/2014/main" id="{C22E8544-88D9-B678-5BD6-DC3918020FAC}"/>
              </a:ext>
            </a:extLst>
          </p:cNvPr>
          <p:cNvPicPr>
            <a:picLocks noChangeAspect="1"/>
          </p:cNvPicPr>
          <p:nvPr/>
        </p:nvPicPr>
        <p:blipFill>
          <a:blip r:embed="rId10"/>
          <a:stretch>
            <a:fillRect/>
          </a:stretch>
        </p:blipFill>
        <p:spPr>
          <a:xfrm>
            <a:off x="99483" y="2671234"/>
            <a:ext cx="446618" cy="467786"/>
          </a:xfrm>
          <a:prstGeom prst="rect">
            <a:avLst/>
          </a:prstGeom>
        </p:spPr>
      </p:pic>
      <p:pic>
        <p:nvPicPr>
          <p:cNvPr id="24" name="Image 18" descr="Une image contenant texte&#10;&#10;Description générée automatiquement">
            <a:extLst>
              <a:ext uri="{FF2B5EF4-FFF2-40B4-BE49-F238E27FC236}">
                <a16:creationId xmlns:a16="http://schemas.microsoft.com/office/drawing/2014/main" id="{7DA1F010-F70C-BE83-1553-29EF8AB78648}"/>
              </a:ext>
            </a:extLst>
          </p:cNvPr>
          <p:cNvPicPr>
            <a:picLocks noChangeAspect="1"/>
          </p:cNvPicPr>
          <p:nvPr/>
        </p:nvPicPr>
        <p:blipFill>
          <a:blip r:embed="rId11"/>
          <a:stretch>
            <a:fillRect/>
          </a:stretch>
        </p:blipFill>
        <p:spPr>
          <a:xfrm>
            <a:off x="231423" y="148772"/>
            <a:ext cx="609600" cy="609600"/>
          </a:xfrm>
          <a:prstGeom prst="rect">
            <a:avLst/>
          </a:prstGeom>
        </p:spPr>
      </p:pic>
    </p:spTree>
    <p:extLst>
      <p:ext uri="{BB962C8B-B14F-4D97-AF65-F5344CB8AC3E}">
        <p14:creationId xmlns:p14="http://schemas.microsoft.com/office/powerpoint/2010/main" val="4276718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Flèche : pentagone 29">
            <a:extLst>
              <a:ext uri="{FF2B5EF4-FFF2-40B4-BE49-F238E27FC236}">
                <a16:creationId xmlns:a16="http://schemas.microsoft.com/office/drawing/2014/main" id="{60A7C47B-89D6-8723-F553-E24D0052F2AD}"/>
              </a:ext>
            </a:extLst>
          </p:cNvPr>
          <p:cNvSpPr/>
          <p:nvPr/>
        </p:nvSpPr>
        <p:spPr>
          <a:xfrm>
            <a:off x="4694297" y="4868334"/>
            <a:ext cx="6359407" cy="893704"/>
          </a:xfrm>
          <a:prstGeom prst="homePlate">
            <a:avLst/>
          </a:prstGeom>
          <a:solidFill>
            <a:srgbClr val="EEEEEE">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Flèche : pentagone 28">
            <a:extLst>
              <a:ext uri="{FF2B5EF4-FFF2-40B4-BE49-F238E27FC236}">
                <a16:creationId xmlns:a16="http://schemas.microsoft.com/office/drawing/2014/main" id="{FF6AB1AA-97C1-3D1A-1FF3-F2759C2778B2}"/>
              </a:ext>
            </a:extLst>
          </p:cNvPr>
          <p:cNvSpPr/>
          <p:nvPr/>
        </p:nvSpPr>
        <p:spPr>
          <a:xfrm>
            <a:off x="3932297" y="3259667"/>
            <a:ext cx="6415851" cy="903111"/>
          </a:xfrm>
          <a:prstGeom prst="homePlate">
            <a:avLst/>
          </a:prstGeom>
          <a:solidFill>
            <a:srgbClr val="EEEEEE">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Flèche : pentagone 27">
            <a:extLst>
              <a:ext uri="{FF2B5EF4-FFF2-40B4-BE49-F238E27FC236}">
                <a16:creationId xmlns:a16="http://schemas.microsoft.com/office/drawing/2014/main" id="{E088E9FF-201F-D90C-280C-80E9A76D393F}"/>
              </a:ext>
            </a:extLst>
          </p:cNvPr>
          <p:cNvSpPr/>
          <p:nvPr/>
        </p:nvSpPr>
        <p:spPr>
          <a:xfrm>
            <a:off x="3283186" y="1810926"/>
            <a:ext cx="6406444" cy="931333"/>
          </a:xfrm>
          <a:prstGeom prst="homePlate">
            <a:avLst/>
          </a:prstGeom>
          <a:solidFill>
            <a:srgbClr val="EEEEEE">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Flèche : pentagone 26">
            <a:extLst>
              <a:ext uri="{FF2B5EF4-FFF2-40B4-BE49-F238E27FC236}">
                <a16:creationId xmlns:a16="http://schemas.microsoft.com/office/drawing/2014/main" id="{D6AC50C1-6012-23A8-C7B2-E398E36ACD1D}"/>
              </a:ext>
            </a:extLst>
          </p:cNvPr>
          <p:cNvSpPr/>
          <p:nvPr/>
        </p:nvSpPr>
        <p:spPr>
          <a:xfrm>
            <a:off x="4600221" y="4642555"/>
            <a:ext cx="6491110" cy="978370"/>
          </a:xfrm>
          <a:prstGeom prst="homePlate">
            <a:avLst/>
          </a:prstGeom>
          <a:solidFill>
            <a:srgbClr val="58C5ED">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Flèche : pentagone 25">
            <a:extLst>
              <a:ext uri="{FF2B5EF4-FFF2-40B4-BE49-F238E27FC236}">
                <a16:creationId xmlns:a16="http://schemas.microsoft.com/office/drawing/2014/main" id="{0E83EC49-1156-D567-6907-F50A77BF71C5}"/>
              </a:ext>
            </a:extLst>
          </p:cNvPr>
          <p:cNvSpPr/>
          <p:nvPr/>
        </p:nvSpPr>
        <p:spPr>
          <a:xfrm>
            <a:off x="3847629" y="3062110"/>
            <a:ext cx="6491110" cy="978370"/>
          </a:xfrm>
          <a:prstGeom prst="homePlate">
            <a:avLst/>
          </a:prstGeom>
          <a:solidFill>
            <a:srgbClr val="58C5ED">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Flèche : pentagone 23">
            <a:extLst>
              <a:ext uri="{FF2B5EF4-FFF2-40B4-BE49-F238E27FC236}">
                <a16:creationId xmlns:a16="http://schemas.microsoft.com/office/drawing/2014/main" id="{B30F26FC-348A-5762-8F1F-D087EB989C05}"/>
              </a:ext>
            </a:extLst>
          </p:cNvPr>
          <p:cNvSpPr/>
          <p:nvPr/>
        </p:nvSpPr>
        <p:spPr>
          <a:xfrm>
            <a:off x="3198519" y="1603963"/>
            <a:ext cx="6491110" cy="978370"/>
          </a:xfrm>
          <a:prstGeom prst="homePlate">
            <a:avLst/>
          </a:prstGeom>
          <a:solidFill>
            <a:srgbClr val="58C5ED">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Espace réservé du numéro de diapositive 5">
            <a:extLst>
              <a:ext uri="{FF2B5EF4-FFF2-40B4-BE49-F238E27FC236}">
                <a16:creationId xmlns:a16="http://schemas.microsoft.com/office/drawing/2014/main" id="{366283C9-7833-C91E-890F-49B0B1BB6D77}"/>
              </a:ext>
            </a:extLst>
          </p:cNvPr>
          <p:cNvSpPr>
            <a:spLocks noGrp="1"/>
          </p:cNvSpPr>
          <p:nvPr/>
        </p:nvSpPr>
        <p:spPr>
          <a:xfrm>
            <a:off x="10948086"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4</a:t>
            </a:fld>
            <a:endParaRPr lang="fr-FR" sz="2000" b="1">
              <a:latin typeface="Avenir Next LT Pro"/>
              <a:cs typeface="Calibri"/>
            </a:endParaRPr>
          </a:p>
        </p:txBody>
      </p:sp>
      <p:sp>
        <p:nvSpPr>
          <p:cNvPr id="98" name="TextBox 4">
            <a:extLst>
              <a:ext uri="{FF2B5EF4-FFF2-40B4-BE49-F238E27FC236}">
                <a16:creationId xmlns:a16="http://schemas.microsoft.com/office/drawing/2014/main" id="{B013B359-2B44-FA94-AC64-8F3889B416D8}"/>
              </a:ext>
            </a:extLst>
          </p:cNvPr>
          <p:cNvSpPr txBox="1"/>
          <p:nvPr/>
        </p:nvSpPr>
        <p:spPr>
          <a:xfrm>
            <a:off x="2610885" y="112946"/>
            <a:ext cx="6975811" cy="646331"/>
          </a:xfrm>
          <a:prstGeom prst="rect">
            <a:avLst/>
          </a:prstGeom>
          <a:ln>
            <a:noFill/>
          </a:ln>
        </p:spPr>
        <p:style>
          <a:lnRef idx="2">
            <a:schemeClr val="accent6"/>
          </a:lnRef>
          <a:fillRef idx="1">
            <a:schemeClr val="lt1"/>
          </a:fillRef>
          <a:effectRef idx="0">
            <a:schemeClr val="accent6"/>
          </a:effectRef>
          <a:fontRef idx="minor">
            <a:schemeClr val="dk1"/>
          </a:fontRef>
        </p:style>
        <p:txBody>
          <a:bodyPr wrap="square" lIns="91440" tIns="45720" rIns="91440" bIns="45720" rtlCol="0" anchor="t">
            <a:spAutoFit/>
          </a:bodyPr>
          <a:lstStyle/>
          <a:p>
            <a:pPr algn="ctr">
              <a:defRPr/>
            </a:pPr>
            <a:r>
              <a:rPr lang="fr-FR" sz="3600">
                <a:solidFill>
                  <a:schemeClr val="tx2"/>
                </a:solidFill>
                <a:latin typeface="Avenir Next LT Pro"/>
                <a:cs typeface="Calibri"/>
              </a:rPr>
              <a:t>OBJECTIVES OF SPRINT 2</a:t>
            </a:r>
          </a:p>
        </p:txBody>
      </p:sp>
      <p:cxnSp>
        <p:nvCxnSpPr>
          <p:cNvPr id="101" name="Connecteur droit avec flèche 100">
            <a:extLst>
              <a:ext uri="{FF2B5EF4-FFF2-40B4-BE49-F238E27FC236}">
                <a16:creationId xmlns:a16="http://schemas.microsoft.com/office/drawing/2014/main" id="{65369928-E398-15BA-C152-008AE731261C}"/>
              </a:ext>
            </a:extLst>
          </p:cNvPr>
          <p:cNvCxnSpPr/>
          <p:nvPr/>
        </p:nvCxnSpPr>
        <p:spPr>
          <a:xfrm flipV="1">
            <a:off x="1774739" y="856220"/>
            <a:ext cx="8637371" cy="2059"/>
          </a:xfrm>
          <a:prstGeom prst="straightConnector1">
            <a:avLst/>
          </a:prstGeom>
        </p:spPr>
        <p:style>
          <a:lnRef idx="1">
            <a:schemeClr val="accent1"/>
          </a:lnRef>
          <a:fillRef idx="0">
            <a:schemeClr val="accent1"/>
          </a:fillRef>
          <a:effectRef idx="0">
            <a:schemeClr val="accent1"/>
          </a:effectRef>
          <a:fontRef idx="minor">
            <a:schemeClr val="tx1"/>
          </a:fontRef>
        </p:style>
      </p:cxnSp>
      <p:pic>
        <p:nvPicPr>
          <p:cNvPr id="14" name="图片 11">
            <a:extLst>
              <a:ext uri="{FF2B5EF4-FFF2-40B4-BE49-F238E27FC236}">
                <a16:creationId xmlns:a16="http://schemas.microsoft.com/office/drawing/2014/main" id="{0BED13FF-3A87-2D99-F6B0-E95D8EE72056}"/>
              </a:ext>
            </a:extLst>
          </p:cNvPr>
          <p:cNvPicPr>
            <a:picLocks noChangeAspect="1"/>
          </p:cNvPicPr>
          <p:nvPr/>
        </p:nvPicPr>
        <p:blipFill>
          <a:blip r:embed="rId2"/>
          <a:stretch>
            <a:fillRect/>
          </a:stretch>
        </p:blipFill>
        <p:spPr>
          <a:xfrm>
            <a:off x="2727484" y="3051905"/>
            <a:ext cx="948885" cy="965789"/>
          </a:xfrm>
          <a:prstGeom prst="rect">
            <a:avLst/>
          </a:prstGeom>
        </p:spPr>
      </p:pic>
      <p:sp>
        <p:nvSpPr>
          <p:cNvPr id="15" name="文本框 17">
            <a:extLst>
              <a:ext uri="{FF2B5EF4-FFF2-40B4-BE49-F238E27FC236}">
                <a16:creationId xmlns:a16="http://schemas.microsoft.com/office/drawing/2014/main" id="{0D6047EB-0629-6220-CE7E-4CF2AF1AF94D}"/>
              </a:ext>
            </a:extLst>
          </p:cNvPr>
          <p:cNvSpPr txBox="1"/>
          <p:nvPr/>
        </p:nvSpPr>
        <p:spPr>
          <a:xfrm>
            <a:off x="3848893" y="3089369"/>
            <a:ext cx="6077329" cy="92333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a:latin typeface="Avenir Next LT Pro"/>
                <a:ea typeface="+mn-lt"/>
                <a:cs typeface="+mn-lt"/>
              </a:rPr>
              <a:t>Ro</a:t>
            </a:r>
            <a:r>
              <a:rPr lang="zh-CN" b="1">
                <a:latin typeface="Avenir Next LT Pro"/>
                <a:ea typeface="+mn-lt"/>
                <a:cs typeface="+mn-lt"/>
              </a:rPr>
              <a:t>a</a:t>
            </a:r>
            <a:r>
              <a:rPr lang="en-US" altLang="zh-CN" b="1">
                <a:latin typeface="Avenir Next LT Pro"/>
                <a:ea typeface="+mn-lt"/>
                <a:cs typeface="+mn-lt"/>
              </a:rPr>
              <a:t>d</a:t>
            </a:r>
            <a:r>
              <a:rPr lang="zh-CN" altLang="en-US" b="1">
                <a:latin typeface="Avenir Next LT Pro"/>
                <a:ea typeface="+mn-lt"/>
                <a:cs typeface="+mn-lt"/>
              </a:rPr>
              <a:t> </a:t>
            </a:r>
            <a:r>
              <a:rPr lang="en-US" altLang="zh-CN" b="1">
                <a:latin typeface="Avenir Next LT Pro"/>
                <a:ea typeface="+mn-lt"/>
                <a:cs typeface="+mn-lt"/>
              </a:rPr>
              <a:t>s</a:t>
            </a:r>
            <a:r>
              <a:rPr lang="zh-CN" b="1">
                <a:latin typeface="Avenir Next LT Pro"/>
                <a:ea typeface="+mn-lt"/>
                <a:cs typeface="+mn-lt"/>
              </a:rPr>
              <a:t>i</a:t>
            </a:r>
            <a:r>
              <a:rPr lang="en-US" altLang="zh-CN" b="1">
                <a:latin typeface="Avenir Next LT Pro"/>
                <a:ea typeface="+mn-lt"/>
                <a:cs typeface="+mn-lt"/>
              </a:rPr>
              <a:t>g</a:t>
            </a:r>
            <a:r>
              <a:rPr lang="zh-CN" b="1">
                <a:latin typeface="Avenir Next LT Pro"/>
                <a:ea typeface="+mn-lt"/>
                <a:cs typeface="+mn-lt"/>
              </a:rPr>
              <a:t>n</a:t>
            </a:r>
            <a:r>
              <a:rPr lang="zh-CN" altLang="en-US" b="1">
                <a:latin typeface="Avenir Next LT Pro"/>
                <a:ea typeface="+mn-lt"/>
                <a:cs typeface="+mn-lt"/>
              </a:rPr>
              <a:t> </a:t>
            </a:r>
            <a:r>
              <a:rPr lang="en-US" altLang="zh-CN" b="1">
                <a:latin typeface="Avenir Next LT Pro"/>
                <a:ea typeface="+mn-lt"/>
                <a:cs typeface="+mn-lt"/>
              </a:rPr>
              <a:t>detect</a:t>
            </a:r>
            <a:r>
              <a:rPr lang="zh-CN" b="1">
                <a:latin typeface="Avenir Next LT Pro"/>
                <a:ea typeface="+mn-lt"/>
                <a:cs typeface="+mn-lt"/>
              </a:rPr>
              <a:t>i</a:t>
            </a:r>
            <a:r>
              <a:rPr lang="en-US" altLang="zh-CN" b="1">
                <a:latin typeface="Avenir Next LT Pro"/>
                <a:ea typeface="+mn-lt"/>
                <a:cs typeface="+mn-lt"/>
              </a:rPr>
              <a:t>o</a:t>
            </a:r>
            <a:r>
              <a:rPr lang="zh-CN" b="1">
                <a:latin typeface="Avenir Next LT Pro"/>
                <a:ea typeface="+mn-lt"/>
                <a:cs typeface="+mn-lt"/>
              </a:rPr>
              <a:t>n</a:t>
            </a:r>
            <a:endParaRPr lang="zh-CN" b="1">
              <a:latin typeface="Avenir Next LT Pro"/>
            </a:endParaRPr>
          </a:p>
          <a:p>
            <a:r>
              <a:rPr lang="en-US" altLang="zh-CN">
                <a:latin typeface="Avenir Next LT Pro"/>
                <a:ea typeface="+mn-lt"/>
                <a:cs typeface="+mn-lt"/>
              </a:rPr>
              <a:t>D</a:t>
            </a:r>
            <a:r>
              <a:rPr lang="zh-CN">
                <a:latin typeface="Avenir Next LT Pro"/>
                <a:ea typeface="+mn-lt"/>
                <a:cs typeface="+mn-lt"/>
              </a:rPr>
              <a:t>ete</a:t>
            </a:r>
            <a:r>
              <a:rPr lang="fr-FR" altLang="zh-CN">
                <a:latin typeface="Avenir Next LT Pro"/>
                <a:ea typeface="+mn-lt"/>
                <a:cs typeface="+mn-lt"/>
              </a:rPr>
              <a:t>c</a:t>
            </a:r>
            <a:r>
              <a:rPr lang="en-US" altLang="zh-CN">
                <a:latin typeface="Avenir Next LT Pro"/>
                <a:ea typeface="+mn-lt"/>
                <a:cs typeface="+mn-lt"/>
              </a:rPr>
              <a:t>t</a:t>
            </a:r>
            <a:r>
              <a:rPr lang="zh-CN">
                <a:latin typeface="Avenir Next LT Pro"/>
                <a:ea typeface="+mn-lt"/>
                <a:cs typeface="+mn-lt"/>
              </a:rPr>
              <a:t> and </a:t>
            </a:r>
            <a:r>
              <a:rPr lang="en-US" altLang="zh-CN">
                <a:latin typeface="Avenir Next LT Pro"/>
                <a:ea typeface="+mn-lt"/>
                <a:cs typeface="+mn-lt"/>
              </a:rPr>
              <a:t>recognize</a:t>
            </a:r>
            <a:r>
              <a:rPr lang="zh-CN">
                <a:latin typeface="Avenir Next LT Pro"/>
                <a:ea typeface="+mn-lt"/>
                <a:cs typeface="+mn-lt"/>
              </a:rPr>
              <a:t> road sign</a:t>
            </a:r>
            <a:r>
              <a:rPr lang="fr-FR" altLang="zh-CN">
                <a:latin typeface="Avenir Next LT Pro"/>
                <a:ea typeface="+mn-lt"/>
                <a:cs typeface="+mn-lt"/>
              </a:rPr>
              <a:t>s (</a:t>
            </a:r>
            <a:r>
              <a:rPr lang="en-US" altLang="zh-CN">
                <a:latin typeface="Avenir Next LT Pro"/>
                <a:ea typeface="+mn-lt"/>
                <a:cs typeface="+mn-lt"/>
              </a:rPr>
              <a:t>especially</a:t>
            </a:r>
            <a:r>
              <a:rPr lang="fr-FR" altLang="zh-CN">
                <a:latin typeface="Avenir Next LT Pro"/>
                <a:ea typeface="+mn-lt"/>
                <a:cs typeface="+mn-lt"/>
              </a:rPr>
              <a:t> the stop </a:t>
            </a:r>
            <a:r>
              <a:rPr lang="fr-FR" altLang="zh-CN" err="1">
                <a:latin typeface="Avenir Next LT Pro"/>
                <a:ea typeface="+mn-lt"/>
                <a:cs typeface="+mn-lt"/>
              </a:rPr>
              <a:t>sign</a:t>
            </a:r>
            <a:r>
              <a:rPr lang="fr-FR" altLang="zh-CN">
                <a:latin typeface="Avenir Next LT Pro"/>
                <a:ea typeface="+mn-lt"/>
                <a:cs typeface="+mn-lt"/>
              </a:rPr>
              <a:t> </a:t>
            </a:r>
            <a:r>
              <a:rPr lang="fr-FR" altLang="zh-CN" err="1">
                <a:latin typeface="Avenir Next LT Pro"/>
                <a:ea typeface="+mn-lt"/>
                <a:cs typeface="+mn-lt"/>
              </a:rPr>
              <a:t>detection</a:t>
            </a:r>
            <a:r>
              <a:rPr lang="fr-FR" altLang="zh-CN">
                <a:latin typeface="Avenir Next LT Pro"/>
                <a:ea typeface="+mn-lt"/>
                <a:cs typeface="+mn-lt"/>
              </a:rPr>
              <a:t>)</a:t>
            </a:r>
            <a:endParaRPr lang="zh-CN">
              <a:latin typeface="Avenir Next LT Pro"/>
            </a:endParaRPr>
          </a:p>
        </p:txBody>
      </p:sp>
      <p:sp>
        <p:nvSpPr>
          <p:cNvPr id="16" name="Espace réservé du numéro de diapositive 14">
            <a:extLst>
              <a:ext uri="{FF2B5EF4-FFF2-40B4-BE49-F238E27FC236}">
                <a16:creationId xmlns:a16="http://schemas.microsoft.com/office/drawing/2014/main" id="{A9AEAC3F-A2D1-9AD0-C452-5A865293EF64}"/>
              </a:ext>
            </a:extLst>
          </p:cNvPr>
          <p:cNvSpPr>
            <a:spLocks noGrp="1"/>
          </p:cNvSpPr>
          <p:nvPr/>
        </p:nvSpPr>
        <p:spPr>
          <a:xfrm>
            <a:off x="8610600"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4</a:t>
            </a:fld>
            <a:endParaRPr lang="fr-FR" sz="2000" b="1">
              <a:latin typeface="Avenir Next LT Pro"/>
            </a:endParaRPr>
          </a:p>
        </p:txBody>
      </p:sp>
      <p:pic>
        <p:nvPicPr>
          <p:cNvPr id="18" name="图片 6">
            <a:extLst>
              <a:ext uri="{FF2B5EF4-FFF2-40B4-BE49-F238E27FC236}">
                <a16:creationId xmlns:a16="http://schemas.microsoft.com/office/drawing/2014/main" id="{D8D4B323-3BFF-3BE1-0268-B738B0226638}"/>
              </a:ext>
            </a:extLst>
          </p:cNvPr>
          <p:cNvPicPr>
            <a:picLocks noChangeAspect="1"/>
          </p:cNvPicPr>
          <p:nvPr/>
        </p:nvPicPr>
        <p:blipFill>
          <a:blip r:embed="rId3"/>
          <a:stretch>
            <a:fillRect/>
          </a:stretch>
        </p:blipFill>
        <p:spPr>
          <a:xfrm>
            <a:off x="2117461" y="1674483"/>
            <a:ext cx="832322" cy="832322"/>
          </a:xfrm>
          <a:prstGeom prst="rect">
            <a:avLst/>
          </a:prstGeom>
        </p:spPr>
      </p:pic>
      <p:sp>
        <p:nvSpPr>
          <p:cNvPr id="19" name="文本框 3">
            <a:extLst>
              <a:ext uri="{FF2B5EF4-FFF2-40B4-BE49-F238E27FC236}">
                <a16:creationId xmlns:a16="http://schemas.microsoft.com/office/drawing/2014/main" id="{B9290E30-F6F4-DDF1-E457-FB8953D479CA}"/>
              </a:ext>
            </a:extLst>
          </p:cNvPr>
          <p:cNvSpPr txBox="1"/>
          <p:nvPr/>
        </p:nvSpPr>
        <p:spPr>
          <a:xfrm>
            <a:off x="3350473" y="1630068"/>
            <a:ext cx="5776171" cy="92333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b="1">
                <a:latin typeface="Avenir Next LT Pro"/>
                <a:ea typeface="+mn-lt"/>
                <a:cs typeface="+mn-lt"/>
              </a:rPr>
              <a:t>AI training</a:t>
            </a:r>
            <a:endParaRPr lang="zh-CN" altLang="en-US" b="1">
              <a:latin typeface="Avenir Next LT Pro"/>
              <a:ea typeface="等线" panose="02010600030101010101" pitchFamily="2" charset="-122"/>
              <a:cs typeface="+mn-lt"/>
            </a:endParaRPr>
          </a:p>
          <a:p>
            <a:r>
              <a:rPr lang="zh-CN">
                <a:latin typeface="Avenir Next LT Pro"/>
                <a:ea typeface="+mn-lt"/>
                <a:cs typeface="+mn-lt"/>
              </a:rPr>
              <a:t>Create and train the AI model which detect</a:t>
            </a:r>
            <a:r>
              <a:rPr lang="fr-FR" altLang="zh-CN">
                <a:latin typeface="Avenir Next LT Pro"/>
                <a:ea typeface="+mn-lt"/>
                <a:cs typeface="+mn-lt"/>
              </a:rPr>
              <a:t>s</a:t>
            </a:r>
            <a:r>
              <a:rPr lang="zh-CN">
                <a:latin typeface="Avenir Next LT Pro"/>
                <a:ea typeface="+mn-lt"/>
                <a:cs typeface="+mn-lt"/>
              </a:rPr>
              <a:t> road signs and pedestrian</a:t>
            </a:r>
            <a:r>
              <a:rPr lang="fr-FR" altLang="zh-CN">
                <a:latin typeface="Avenir Next LT Pro"/>
                <a:ea typeface="+mn-lt"/>
                <a:cs typeface="+mn-lt"/>
              </a:rPr>
              <a:t>s</a:t>
            </a:r>
            <a:endParaRPr lang="zh-CN">
              <a:latin typeface="Avenir Next LT Pro"/>
              <a:ea typeface="等线"/>
              <a:cs typeface="Calibri"/>
            </a:endParaRPr>
          </a:p>
        </p:txBody>
      </p:sp>
      <p:sp>
        <p:nvSpPr>
          <p:cNvPr id="21" name="文本框 3">
            <a:extLst>
              <a:ext uri="{FF2B5EF4-FFF2-40B4-BE49-F238E27FC236}">
                <a16:creationId xmlns:a16="http://schemas.microsoft.com/office/drawing/2014/main" id="{FC8452C8-BB5E-291A-788C-4D0080648948}"/>
              </a:ext>
            </a:extLst>
          </p:cNvPr>
          <p:cNvSpPr txBox="1"/>
          <p:nvPr/>
        </p:nvSpPr>
        <p:spPr>
          <a:xfrm>
            <a:off x="4684940" y="4814615"/>
            <a:ext cx="6053524" cy="64633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r-FR" altLang="zh-CN" b="1">
                <a:latin typeface="Avenir Next LT Pro"/>
                <a:ea typeface="+mn-lt"/>
                <a:cs typeface="+mn-lt"/>
              </a:rPr>
              <a:t>Obstacles</a:t>
            </a:r>
            <a:r>
              <a:rPr lang="zh-CN" altLang="fr-FR" b="1">
                <a:latin typeface="Avenir Next LT Pro"/>
                <a:ea typeface="+mn-lt"/>
                <a:cs typeface="+mn-lt"/>
              </a:rPr>
              <a:t> detection</a:t>
            </a:r>
            <a:endParaRPr lang="zh-CN" altLang="en-US" b="1">
              <a:latin typeface="Avenir Next LT Pro"/>
              <a:ea typeface="等线" panose="02010600030101010101" pitchFamily="2" charset="-122"/>
              <a:cs typeface="+mn-lt"/>
            </a:endParaRPr>
          </a:p>
          <a:p>
            <a:r>
              <a:rPr lang="fr-FR" altLang="zh-CN">
                <a:latin typeface="Avenir Next LT Pro"/>
                <a:ea typeface="+mn-lt"/>
                <a:cs typeface="+mn-lt"/>
              </a:rPr>
              <a:t>D</a:t>
            </a:r>
            <a:r>
              <a:rPr lang="zh-CN">
                <a:latin typeface="Avenir Next LT Pro"/>
                <a:ea typeface="+mn-lt"/>
                <a:cs typeface="+mn-lt"/>
              </a:rPr>
              <a:t>ecte</a:t>
            </a:r>
            <a:r>
              <a:rPr lang="fr-FR" altLang="zh-CN">
                <a:latin typeface="Avenir Next LT Pro"/>
                <a:ea typeface="+mn-lt"/>
                <a:cs typeface="+mn-lt"/>
              </a:rPr>
              <a:t>ct</a:t>
            </a:r>
            <a:r>
              <a:rPr lang="zh-CN" altLang="fr-FR">
                <a:latin typeface="Avenir Next LT Pro"/>
                <a:ea typeface="+mn-lt"/>
                <a:cs typeface="+mn-lt"/>
              </a:rPr>
              <a:t> </a:t>
            </a:r>
            <a:r>
              <a:rPr lang="fr-FR" altLang="zh-CN">
                <a:latin typeface="Avenir Next LT Pro"/>
                <a:ea typeface="+mn-lt"/>
                <a:cs typeface="+mn-lt"/>
              </a:rPr>
              <a:t>obstacles on the road (especially pedestrians)</a:t>
            </a:r>
            <a:endParaRPr lang="fr-FR" altLang="zh-CN">
              <a:latin typeface="Avenir Next LT Pro"/>
              <a:ea typeface="等线"/>
              <a:cs typeface="Calibri"/>
            </a:endParaRPr>
          </a:p>
        </p:txBody>
      </p:sp>
      <p:pic>
        <p:nvPicPr>
          <p:cNvPr id="22" name="Image 21">
            <a:extLst>
              <a:ext uri="{FF2B5EF4-FFF2-40B4-BE49-F238E27FC236}">
                <a16:creationId xmlns:a16="http://schemas.microsoft.com/office/drawing/2014/main" id="{1422F165-CBAF-BD7C-1271-FD6609AAA69E}"/>
              </a:ext>
            </a:extLst>
          </p:cNvPr>
          <p:cNvPicPr>
            <a:picLocks noChangeAspect="1"/>
          </p:cNvPicPr>
          <p:nvPr/>
        </p:nvPicPr>
        <p:blipFill>
          <a:blip r:embed="rId4"/>
          <a:stretch>
            <a:fillRect/>
          </a:stretch>
        </p:blipFill>
        <p:spPr>
          <a:xfrm>
            <a:off x="3403903" y="4573050"/>
            <a:ext cx="905576" cy="913184"/>
          </a:xfrm>
          <a:prstGeom prst="rect">
            <a:avLst/>
          </a:prstGeom>
        </p:spPr>
      </p:pic>
      <p:sp>
        <p:nvSpPr>
          <p:cNvPr id="3" name="Rectangle 2">
            <a:extLst>
              <a:ext uri="{FF2B5EF4-FFF2-40B4-BE49-F238E27FC236}">
                <a16:creationId xmlns:a16="http://schemas.microsoft.com/office/drawing/2014/main" id="{85D4555F-DC02-B9DB-D27A-4454171DA458}"/>
              </a:ext>
            </a:extLst>
          </p:cNvPr>
          <p:cNvSpPr/>
          <p:nvPr/>
        </p:nvSpPr>
        <p:spPr>
          <a:xfrm>
            <a:off x="1" y="-7895"/>
            <a:ext cx="641046" cy="68658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5" name="Image 121">
            <a:extLst>
              <a:ext uri="{FF2B5EF4-FFF2-40B4-BE49-F238E27FC236}">
                <a16:creationId xmlns:a16="http://schemas.microsoft.com/office/drawing/2014/main" id="{9E52E121-243D-CDEE-EFDF-5C03C476B2E8}"/>
              </a:ext>
            </a:extLst>
          </p:cNvPr>
          <p:cNvPicPr>
            <a:picLocks noChangeAspect="1"/>
          </p:cNvPicPr>
          <p:nvPr/>
        </p:nvPicPr>
        <p:blipFill>
          <a:blip r:embed="rId5"/>
          <a:stretch>
            <a:fillRect/>
          </a:stretch>
        </p:blipFill>
        <p:spPr>
          <a:xfrm>
            <a:off x="103382" y="1418240"/>
            <a:ext cx="455442" cy="429473"/>
          </a:xfrm>
          <a:prstGeom prst="rect">
            <a:avLst/>
          </a:prstGeom>
        </p:spPr>
      </p:pic>
      <p:pic>
        <p:nvPicPr>
          <p:cNvPr id="7" name="Image 10">
            <a:extLst>
              <a:ext uri="{FF2B5EF4-FFF2-40B4-BE49-F238E27FC236}">
                <a16:creationId xmlns:a16="http://schemas.microsoft.com/office/drawing/2014/main" id="{850BBBF1-29C9-239C-25AC-DFAA46C4F23A}"/>
              </a:ext>
            </a:extLst>
          </p:cNvPr>
          <p:cNvPicPr>
            <a:picLocks noChangeAspect="1"/>
          </p:cNvPicPr>
          <p:nvPr/>
        </p:nvPicPr>
        <p:blipFill>
          <a:blip r:embed="rId6">
            <a:duotone>
              <a:schemeClr val="bg2">
                <a:shade val="45000"/>
                <a:satMod val="135000"/>
              </a:schemeClr>
              <a:prstClr val="white"/>
            </a:duotone>
          </a:blip>
          <a:stretch>
            <a:fillRect/>
          </a:stretch>
        </p:blipFill>
        <p:spPr>
          <a:xfrm>
            <a:off x="77675" y="3850509"/>
            <a:ext cx="464525" cy="443312"/>
          </a:xfrm>
          <a:prstGeom prst="rect">
            <a:avLst/>
          </a:prstGeom>
        </p:spPr>
      </p:pic>
      <p:pic>
        <p:nvPicPr>
          <p:cNvPr id="9" name="Image 124" descr="Une image contenant texte&#10;&#10;Description générée automatiquement">
            <a:extLst>
              <a:ext uri="{FF2B5EF4-FFF2-40B4-BE49-F238E27FC236}">
                <a16:creationId xmlns:a16="http://schemas.microsoft.com/office/drawing/2014/main" id="{D80C1945-9BA6-BF75-77A6-F347BBEFE013}"/>
              </a:ext>
            </a:extLst>
          </p:cNvPr>
          <p:cNvPicPr>
            <a:picLocks noChangeAspect="1"/>
          </p:cNvPicPr>
          <p:nvPr/>
        </p:nvPicPr>
        <p:blipFill>
          <a:blip r:embed="rId7"/>
          <a:stretch>
            <a:fillRect/>
          </a:stretch>
        </p:blipFill>
        <p:spPr>
          <a:xfrm>
            <a:off x="160156" y="5068236"/>
            <a:ext cx="320732" cy="396333"/>
          </a:xfrm>
          <a:prstGeom prst="rect">
            <a:avLst/>
          </a:prstGeom>
        </p:spPr>
      </p:pic>
      <p:pic>
        <p:nvPicPr>
          <p:cNvPr id="12" name="Picture 2">
            <a:extLst>
              <a:ext uri="{FF2B5EF4-FFF2-40B4-BE49-F238E27FC236}">
                <a16:creationId xmlns:a16="http://schemas.microsoft.com/office/drawing/2014/main" id="{EA3A0E57-52BA-0E4C-50FB-DE8B8E173227}"/>
              </a:ext>
            </a:extLst>
          </p:cNvPr>
          <p:cNvPicPr>
            <a:picLocks noChangeAspect="1"/>
          </p:cNvPicPr>
          <p:nvPr/>
        </p:nvPicPr>
        <p:blipFill>
          <a:blip r:embed="rId8"/>
          <a:stretch>
            <a:fillRect/>
          </a:stretch>
        </p:blipFill>
        <p:spPr>
          <a:xfrm>
            <a:off x="87388" y="6236245"/>
            <a:ext cx="464525" cy="472941"/>
          </a:xfrm>
          <a:prstGeom prst="rect">
            <a:avLst/>
          </a:prstGeom>
        </p:spPr>
      </p:pic>
      <p:pic>
        <p:nvPicPr>
          <p:cNvPr id="37" name="Image 2">
            <a:extLst>
              <a:ext uri="{FF2B5EF4-FFF2-40B4-BE49-F238E27FC236}">
                <a16:creationId xmlns:a16="http://schemas.microsoft.com/office/drawing/2014/main" id="{8E58A3D8-5466-91AD-A9D2-E680552D0E54}"/>
              </a:ext>
            </a:extLst>
          </p:cNvPr>
          <p:cNvPicPr>
            <a:picLocks noChangeAspect="1"/>
          </p:cNvPicPr>
          <p:nvPr/>
        </p:nvPicPr>
        <p:blipFill>
          <a:blip r:embed="rId9"/>
          <a:stretch>
            <a:fillRect/>
          </a:stretch>
        </p:blipFill>
        <p:spPr>
          <a:xfrm>
            <a:off x="99483" y="2671234"/>
            <a:ext cx="446618" cy="467786"/>
          </a:xfrm>
          <a:prstGeom prst="rect">
            <a:avLst/>
          </a:prstGeom>
        </p:spPr>
      </p:pic>
      <p:pic>
        <p:nvPicPr>
          <p:cNvPr id="39" name="Image 2">
            <a:extLst>
              <a:ext uri="{FF2B5EF4-FFF2-40B4-BE49-F238E27FC236}">
                <a16:creationId xmlns:a16="http://schemas.microsoft.com/office/drawing/2014/main" id="{AB363569-6A18-90B7-4B4E-8CF783C9F824}"/>
              </a:ext>
            </a:extLst>
          </p:cNvPr>
          <p:cNvPicPr>
            <a:picLocks noChangeAspect="1"/>
          </p:cNvPicPr>
          <p:nvPr/>
        </p:nvPicPr>
        <p:blipFill>
          <a:blip r:embed="rId10"/>
          <a:stretch>
            <a:fillRect/>
          </a:stretch>
        </p:blipFill>
        <p:spPr>
          <a:xfrm>
            <a:off x="63762" y="116006"/>
            <a:ext cx="492361" cy="464139"/>
          </a:xfrm>
          <a:prstGeom prst="rect">
            <a:avLst/>
          </a:prstGeom>
        </p:spPr>
      </p:pic>
      <p:sp>
        <p:nvSpPr>
          <p:cNvPr id="41" name="Ellipse 40">
            <a:extLst>
              <a:ext uri="{FF2B5EF4-FFF2-40B4-BE49-F238E27FC236}">
                <a16:creationId xmlns:a16="http://schemas.microsoft.com/office/drawing/2014/main" id="{DD4161BF-4401-EE5D-772F-53C27C7C35B2}"/>
              </a:ext>
            </a:extLst>
          </p:cNvPr>
          <p:cNvSpPr/>
          <p:nvPr/>
        </p:nvSpPr>
        <p:spPr>
          <a:xfrm>
            <a:off x="0" y="1119479"/>
            <a:ext cx="1091258" cy="10993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3" name="Image 17">
            <a:extLst>
              <a:ext uri="{FF2B5EF4-FFF2-40B4-BE49-F238E27FC236}">
                <a16:creationId xmlns:a16="http://schemas.microsoft.com/office/drawing/2014/main" id="{9F075498-96B1-29E7-2CEE-853987B9D9D8}"/>
              </a:ext>
            </a:extLst>
          </p:cNvPr>
          <p:cNvPicPr>
            <a:picLocks noChangeAspect="1"/>
          </p:cNvPicPr>
          <p:nvPr/>
        </p:nvPicPr>
        <p:blipFill>
          <a:blip r:embed="rId11"/>
          <a:stretch>
            <a:fillRect/>
          </a:stretch>
        </p:blipFill>
        <p:spPr>
          <a:xfrm>
            <a:off x="158615" y="1316567"/>
            <a:ext cx="768822" cy="719432"/>
          </a:xfrm>
          <a:prstGeom prst="rect">
            <a:avLst/>
          </a:prstGeom>
        </p:spPr>
      </p:pic>
    </p:spTree>
    <p:extLst>
      <p:ext uri="{BB962C8B-B14F-4D97-AF65-F5344CB8AC3E}">
        <p14:creationId xmlns:p14="http://schemas.microsoft.com/office/powerpoint/2010/main" val="36842621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ZoneTexte 31">
            <a:extLst>
              <a:ext uri="{FF2B5EF4-FFF2-40B4-BE49-F238E27FC236}">
                <a16:creationId xmlns:a16="http://schemas.microsoft.com/office/drawing/2014/main" id="{C77CFC33-A59C-118D-01E3-8FBCC2708DDE}"/>
              </a:ext>
            </a:extLst>
          </p:cNvPr>
          <p:cNvSpPr txBox="1"/>
          <p:nvPr/>
        </p:nvSpPr>
        <p:spPr>
          <a:xfrm>
            <a:off x="1260661" y="1458836"/>
            <a:ext cx="3792799" cy="1323439"/>
          </a:xfrm>
          <a:prstGeom prst="rect">
            <a:avLst/>
          </a:prstGeom>
          <a:solidFill>
            <a:schemeClr val="bg2"/>
          </a:solidFill>
        </p:spPr>
        <p:txBody>
          <a:bodyPr wrap="square">
            <a:spAutoFit/>
          </a:bodyPr>
          <a:lstStyle/>
          <a:p>
            <a:pPr marL="285750" indent="-285750" algn="l" rtl="0" fontAlgn="base">
              <a:buFont typeface="Arial" panose="020B0604020202020204" pitchFamily="34" charset="0"/>
              <a:buChar char="•"/>
            </a:pPr>
            <a:r>
              <a:rPr lang="en-US" sz="1600" b="0" i="0" u="none" strike="noStrike">
                <a:solidFill>
                  <a:srgbClr val="000000"/>
                </a:solidFill>
                <a:effectLst/>
                <a:latin typeface="Avenir Next LT Pro" panose="020B0504020202020204" pitchFamily="34" charset="0"/>
              </a:rPr>
              <a:t>Simulate an </a:t>
            </a:r>
            <a:r>
              <a:rPr lang="en-US" sz="1600" b="1" i="0" u="none" strike="noStrike">
                <a:solidFill>
                  <a:srgbClr val="000000"/>
                </a:solidFill>
                <a:effectLst/>
                <a:latin typeface="Avenir Next LT Pro" panose="020B0504020202020204" pitchFamily="34" charset="0"/>
              </a:rPr>
              <a:t>obstacle</a:t>
            </a:r>
            <a:r>
              <a:rPr lang="en-US" sz="1600" b="0" i="0" u="none" strike="noStrike">
                <a:solidFill>
                  <a:srgbClr val="000000"/>
                </a:solidFill>
                <a:effectLst/>
                <a:latin typeface="Avenir Next LT Pro" panose="020B0504020202020204" pitchFamily="34" charset="0"/>
              </a:rPr>
              <a:t> on the road in front of the car</a:t>
            </a:r>
            <a:r>
              <a:rPr lang="en-US" sz="1600" b="0" i="0">
                <a:solidFill>
                  <a:srgbClr val="000000"/>
                </a:solidFill>
                <a:effectLst/>
                <a:latin typeface="Avenir Next LT Pro" panose="020B0504020202020204" pitchFamily="34" charset="0"/>
              </a:rPr>
              <a:t>​</a:t>
            </a:r>
          </a:p>
          <a:p>
            <a:pPr marL="285750" indent="-285750" algn="l" rtl="0" fontAlgn="base">
              <a:buFont typeface="Arial" panose="020B0604020202020204" pitchFamily="34" charset="0"/>
              <a:buChar char="•"/>
            </a:pPr>
            <a:r>
              <a:rPr lang="en-US" sz="1600" b="1">
                <a:solidFill>
                  <a:srgbClr val="000000"/>
                </a:solidFill>
                <a:latin typeface="Avenir Next LT Pro" panose="020B0504020202020204" pitchFamily="34" charset="0"/>
              </a:rPr>
              <a:t>Half speed </a:t>
            </a:r>
            <a:r>
              <a:rPr lang="en-US" sz="1600">
                <a:solidFill>
                  <a:srgbClr val="000000"/>
                </a:solidFill>
                <a:latin typeface="Avenir Next LT Pro" panose="020B0504020202020204" pitchFamily="34" charset="0"/>
              </a:rPr>
              <a:t>between 1m and 50cm</a:t>
            </a:r>
            <a:endParaRPr lang="en-US" sz="1600" b="0" i="0">
              <a:solidFill>
                <a:srgbClr val="000000"/>
              </a:solidFill>
              <a:effectLst/>
              <a:latin typeface="Arial" panose="020B0604020202020204" pitchFamily="34" charset="0"/>
            </a:endParaRPr>
          </a:p>
          <a:p>
            <a:pPr marL="285750" indent="-285750" algn="l" rtl="0" fontAlgn="base">
              <a:buFont typeface="Arial" panose="020B0604020202020204" pitchFamily="34" charset="0"/>
              <a:buChar char="•"/>
            </a:pPr>
            <a:r>
              <a:rPr lang="en-US" sz="1600" b="1" i="0" u="none" strike="noStrike">
                <a:solidFill>
                  <a:srgbClr val="000000"/>
                </a:solidFill>
                <a:effectLst/>
                <a:latin typeface="Avenir Next LT Pro" panose="020B0504020202020204" pitchFamily="34" charset="0"/>
              </a:rPr>
              <a:t>Stop</a:t>
            </a:r>
            <a:r>
              <a:rPr lang="en-US" sz="1600" b="0" i="0" u="none" strike="noStrike">
                <a:solidFill>
                  <a:srgbClr val="000000"/>
                </a:solidFill>
                <a:effectLst/>
                <a:latin typeface="Avenir Next LT Pro" panose="020B0504020202020204" pitchFamily="34" charset="0"/>
              </a:rPr>
              <a:t> the car at 50cm of the obstacle </a:t>
            </a:r>
            <a:endParaRPr lang="en-US" sz="1600" b="0" i="0">
              <a:solidFill>
                <a:srgbClr val="000000"/>
              </a:solidFill>
              <a:effectLst/>
              <a:latin typeface="Arial" panose="020B0604020202020204" pitchFamily="34" charset="0"/>
            </a:endParaRPr>
          </a:p>
        </p:txBody>
      </p:sp>
      <p:sp>
        <p:nvSpPr>
          <p:cNvPr id="30" name="Rectangle 29">
            <a:extLst>
              <a:ext uri="{FF2B5EF4-FFF2-40B4-BE49-F238E27FC236}">
                <a16:creationId xmlns:a16="http://schemas.microsoft.com/office/drawing/2014/main" id="{C665B7BA-69B5-FE29-5456-AD2F4956B07E}"/>
              </a:ext>
            </a:extLst>
          </p:cNvPr>
          <p:cNvSpPr/>
          <p:nvPr/>
        </p:nvSpPr>
        <p:spPr>
          <a:xfrm>
            <a:off x="6500156" y="2837409"/>
            <a:ext cx="1825214" cy="310550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Rectangle 27">
            <a:extLst>
              <a:ext uri="{FF2B5EF4-FFF2-40B4-BE49-F238E27FC236}">
                <a16:creationId xmlns:a16="http://schemas.microsoft.com/office/drawing/2014/main" id="{A639091D-12B0-C895-B6E2-D4755C5B2EA6}"/>
              </a:ext>
            </a:extLst>
          </p:cNvPr>
          <p:cNvSpPr/>
          <p:nvPr/>
        </p:nvSpPr>
        <p:spPr>
          <a:xfrm>
            <a:off x="4458749" y="2837409"/>
            <a:ext cx="2041584" cy="3105509"/>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Espace réservé du numéro de diapositive 5">
            <a:extLst>
              <a:ext uri="{FF2B5EF4-FFF2-40B4-BE49-F238E27FC236}">
                <a16:creationId xmlns:a16="http://schemas.microsoft.com/office/drawing/2014/main" id="{366283C9-7833-C91E-890F-49B0B1BB6D77}"/>
              </a:ext>
            </a:extLst>
          </p:cNvPr>
          <p:cNvSpPr>
            <a:spLocks noGrp="1"/>
          </p:cNvSpPr>
          <p:nvPr/>
        </p:nvSpPr>
        <p:spPr>
          <a:xfrm>
            <a:off x="10948086"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5</a:t>
            </a:fld>
            <a:endParaRPr lang="fr-FR" sz="2000" b="1">
              <a:latin typeface="Avenir Next LT Pro"/>
              <a:cs typeface="Calibri"/>
            </a:endParaRPr>
          </a:p>
        </p:txBody>
      </p:sp>
      <p:sp>
        <p:nvSpPr>
          <p:cNvPr id="98" name="TextBox 4">
            <a:extLst>
              <a:ext uri="{FF2B5EF4-FFF2-40B4-BE49-F238E27FC236}">
                <a16:creationId xmlns:a16="http://schemas.microsoft.com/office/drawing/2014/main" id="{B013B359-2B44-FA94-AC64-8F3889B416D8}"/>
              </a:ext>
            </a:extLst>
          </p:cNvPr>
          <p:cNvSpPr txBox="1"/>
          <p:nvPr/>
        </p:nvSpPr>
        <p:spPr>
          <a:xfrm>
            <a:off x="2139171" y="137137"/>
            <a:ext cx="7919239" cy="646331"/>
          </a:xfrm>
          <a:prstGeom prst="rect">
            <a:avLst/>
          </a:prstGeom>
          <a:ln>
            <a:noFill/>
          </a:ln>
        </p:spPr>
        <p:style>
          <a:lnRef idx="2">
            <a:schemeClr val="accent6"/>
          </a:lnRef>
          <a:fillRef idx="1">
            <a:schemeClr val="lt1"/>
          </a:fillRef>
          <a:effectRef idx="0">
            <a:schemeClr val="accent6"/>
          </a:effectRef>
          <a:fontRef idx="minor">
            <a:schemeClr val="dk1"/>
          </a:fontRef>
        </p:style>
        <p:txBody>
          <a:bodyPr wrap="square" lIns="91440" tIns="45720" rIns="91440" bIns="45720" rtlCol="0" anchor="t">
            <a:spAutoFit/>
          </a:bodyPr>
          <a:lstStyle/>
          <a:p>
            <a:pPr algn="ctr">
              <a:defRPr/>
            </a:pPr>
            <a:r>
              <a:rPr lang="fr-FR" sz="3600">
                <a:solidFill>
                  <a:schemeClr val="tx2"/>
                </a:solidFill>
                <a:latin typeface="Avenir Next LT Pro"/>
                <a:cs typeface="Calibri"/>
              </a:rPr>
              <a:t>STORIES / DEMONSTRATIONS</a:t>
            </a:r>
          </a:p>
        </p:txBody>
      </p:sp>
      <p:cxnSp>
        <p:nvCxnSpPr>
          <p:cNvPr id="101" name="Connecteur droit avec flèche 100">
            <a:extLst>
              <a:ext uri="{FF2B5EF4-FFF2-40B4-BE49-F238E27FC236}">
                <a16:creationId xmlns:a16="http://schemas.microsoft.com/office/drawing/2014/main" id="{65369928-E398-15BA-C152-008AE731261C}"/>
              </a:ext>
            </a:extLst>
          </p:cNvPr>
          <p:cNvCxnSpPr/>
          <p:nvPr/>
        </p:nvCxnSpPr>
        <p:spPr>
          <a:xfrm flipV="1">
            <a:off x="1774739" y="856220"/>
            <a:ext cx="8637371" cy="2059"/>
          </a:xfrm>
          <a:prstGeom prst="straightConnector1">
            <a:avLst/>
          </a:prstGeom>
        </p:spPr>
        <p:style>
          <a:lnRef idx="1">
            <a:schemeClr val="accent1"/>
          </a:lnRef>
          <a:fillRef idx="0">
            <a:schemeClr val="accent1"/>
          </a:fillRef>
          <a:effectRef idx="0">
            <a:schemeClr val="accent1"/>
          </a:effectRef>
          <a:fontRef idx="minor">
            <a:schemeClr val="tx1"/>
          </a:fontRef>
        </p:style>
      </p:cxnSp>
      <p:grpSp>
        <p:nvGrpSpPr>
          <p:cNvPr id="7" name="Groupe 6">
            <a:extLst>
              <a:ext uri="{FF2B5EF4-FFF2-40B4-BE49-F238E27FC236}">
                <a16:creationId xmlns:a16="http://schemas.microsoft.com/office/drawing/2014/main" id="{BC9CE112-0F62-13EE-F66D-22D12D624BF5}"/>
              </a:ext>
            </a:extLst>
          </p:cNvPr>
          <p:cNvGrpSpPr/>
          <p:nvPr/>
        </p:nvGrpSpPr>
        <p:grpSpPr>
          <a:xfrm>
            <a:off x="2077434" y="4658052"/>
            <a:ext cx="1799771" cy="1763485"/>
            <a:chOff x="2148114" y="3327400"/>
            <a:chExt cx="1799771" cy="1763485"/>
          </a:xfrm>
        </p:grpSpPr>
        <p:pic>
          <p:nvPicPr>
            <p:cNvPr id="3" name="Image 5">
              <a:extLst>
                <a:ext uri="{FF2B5EF4-FFF2-40B4-BE49-F238E27FC236}">
                  <a16:creationId xmlns:a16="http://schemas.microsoft.com/office/drawing/2014/main" id="{B8EC3102-011D-5F87-3976-CAE1461BF048}"/>
                </a:ext>
              </a:extLst>
            </p:cNvPr>
            <p:cNvPicPr>
              <a:picLocks noChangeAspect="1"/>
            </p:cNvPicPr>
            <p:nvPr/>
          </p:nvPicPr>
          <p:blipFill>
            <a:blip r:embed="rId3"/>
            <a:stretch>
              <a:fillRect/>
            </a:stretch>
          </p:blipFill>
          <p:spPr>
            <a:xfrm>
              <a:off x="2148114" y="3327400"/>
              <a:ext cx="1799771" cy="1763485"/>
            </a:xfrm>
            <a:prstGeom prst="rect">
              <a:avLst/>
            </a:prstGeom>
          </p:spPr>
        </p:pic>
        <p:pic>
          <p:nvPicPr>
            <p:cNvPr id="6" name="Image 6">
              <a:extLst>
                <a:ext uri="{FF2B5EF4-FFF2-40B4-BE49-F238E27FC236}">
                  <a16:creationId xmlns:a16="http://schemas.microsoft.com/office/drawing/2014/main" id="{C5F377F8-DEE2-C26B-D4CF-6BE374FDB315}"/>
                </a:ext>
              </a:extLst>
            </p:cNvPr>
            <p:cNvPicPr>
              <a:picLocks noChangeAspect="1"/>
            </p:cNvPicPr>
            <p:nvPr/>
          </p:nvPicPr>
          <p:blipFill>
            <a:blip r:embed="rId4"/>
            <a:stretch>
              <a:fillRect/>
            </a:stretch>
          </p:blipFill>
          <p:spPr>
            <a:xfrm>
              <a:off x="3047395" y="4094388"/>
              <a:ext cx="243115" cy="302080"/>
            </a:xfrm>
            <a:prstGeom prst="rect">
              <a:avLst/>
            </a:prstGeom>
          </p:spPr>
        </p:pic>
      </p:grpSp>
      <p:grpSp>
        <p:nvGrpSpPr>
          <p:cNvPr id="26" name="Groupe 25">
            <a:extLst>
              <a:ext uri="{FF2B5EF4-FFF2-40B4-BE49-F238E27FC236}">
                <a16:creationId xmlns:a16="http://schemas.microsoft.com/office/drawing/2014/main" id="{CCC6925D-773B-C85A-B0F1-8A3A7438CC22}"/>
              </a:ext>
            </a:extLst>
          </p:cNvPr>
          <p:cNvGrpSpPr/>
          <p:nvPr/>
        </p:nvGrpSpPr>
        <p:grpSpPr>
          <a:xfrm>
            <a:off x="4317731" y="5783465"/>
            <a:ext cx="6383400" cy="504106"/>
            <a:chOff x="3534869" y="4922993"/>
            <a:chExt cx="6374024" cy="677034"/>
          </a:xfrm>
        </p:grpSpPr>
        <p:pic>
          <p:nvPicPr>
            <p:cNvPr id="8" name="Image 10">
              <a:extLst>
                <a:ext uri="{FF2B5EF4-FFF2-40B4-BE49-F238E27FC236}">
                  <a16:creationId xmlns:a16="http://schemas.microsoft.com/office/drawing/2014/main" id="{E0036752-9FBA-58C7-D927-73907B00C4A6}"/>
                </a:ext>
              </a:extLst>
            </p:cNvPr>
            <p:cNvPicPr>
              <a:picLocks noChangeAspect="1"/>
            </p:cNvPicPr>
            <p:nvPr/>
          </p:nvPicPr>
          <p:blipFill>
            <a:blip r:embed="rId5"/>
            <a:stretch>
              <a:fillRect/>
            </a:stretch>
          </p:blipFill>
          <p:spPr>
            <a:xfrm rot="16200000">
              <a:off x="3511147" y="4946715"/>
              <a:ext cx="677034" cy="629589"/>
            </a:xfrm>
            <a:prstGeom prst="rect">
              <a:avLst/>
            </a:prstGeom>
          </p:spPr>
        </p:pic>
        <p:pic>
          <p:nvPicPr>
            <p:cNvPr id="11" name="Image 11">
              <a:extLst>
                <a:ext uri="{FF2B5EF4-FFF2-40B4-BE49-F238E27FC236}">
                  <a16:creationId xmlns:a16="http://schemas.microsoft.com/office/drawing/2014/main" id="{AD3DD099-A2B4-6A3F-1610-11BEBF0B3805}"/>
                </a:ext>
              </a:extLst>
            </p:cNvPr>
            <p:cNvPicPr>
              <a:picLocks noChangeAspect="1"/>
            </p:cNvPicPr>
            <p:nvPr/>
          </p:nvPicPr>
          <p:blipFill>
            <a:blip r:embed="rId6"/>
            <a:stretch>
              <a:fillRect/>
            </a:stretch>
          </p:blipFill>
          <p:spPr>
            <a:xfrm rot="16200000">
              <a:off x="4050591" y="5033841"/>
              <a:ext cx="660817" cy="467274"/>
            </a:xfrm>
            <a:prstGeom prst="rect">
              <a:avLst/>
            </a:prstGeom>
          </p:spPr>
        </p:pic>
        <p:pic>
          <p:nvPicPr>
            <p:cNvPr id="12" name="Image 11">
              <a:extLst>
                <a:ext uri="{FF2B5EF4-FFF2-40B4-BE49-F238E27FC236}">
                  <a16:creationId xmlns:a16="http://schemas.microsoft.com/office/drawing/2014/main" id="{99DA3427-93F4-C8CF-05AC-9F6B8C9133B8}"/>
                </a:ext>
              </a:extLst>
            </p:cNvPr>
            <p:cNvPicPr>
              <a:picLocks noChangeAspect="1"/>
            </p:cNvPicPr>
            <p:nvPr/>
          </p:nvPicPr>
          <p:blipFill>
            <a:blip r:embed="rId6"/>
            <a:stretch>
              <a:fillRect/>
            </a:stretch>
          </p:blipFill>
          <p:spPr>
            <a:xfrm rot="16200000">
              <a:off x="4494670" y="5033840"/>
              <a:ext cx="660817" cy="467274"/>
            </a:xfrm>
            <a:prstGeom prst="rect">
              <a:avLst/>
            </a:prstGeom>
          </p:spPr>
        </p:pic>
        <p:pic>
          <p:nvPicPr>
            <p:cNvPr id="13" name="Image 11">
              <a:extLst>
                <a:ext uri="{FF2B5EF4-FFF2-40B4-BE49-F238E27FC236}">
                  <a16:creationId xmlns:a16="http://schemas.microsoft.com/office/drawing/2014/main" id="{7AFAA7A0-624D-AEA0-84B6-05664DFA7A01}"/>
                </a:ext>
              </a:extLst>
            </p:cNvPr>
            <p:cNvPicPr>
              <a:picLocks noChangeAspect="1"/>
            </p:cNvPicPr>
            <p:nvPr/>
          </p:nvPicPr>
          <p:blipFill>
            <a:blip r:embed="rId6"/>
            <a:stretch>
              <a:fillRect/>
            </a:stretch>
          </p:blipFill>
          <p:spPr>
            <a:xfrm rot="16200000">
              <a:off x="4933704" y="5033841"/>
              <a:ext cx="660817" cy="467274"/>
            </a:xfrm>
            <a:prstGeom prst="rect">
              <a:avLst/>
            </a:prstGeom>
          </p:spPr>
        </p:pic>
        <p:pic>
          <p:nvPicPr>
            <p:cNvPr id="15" name="Image 14">
              <a:extLst>
                <a:ext uri="{FF2B5EF4-FFF2-40B4-BE49-F238E27FC236}">
                  <a16:creationId xmlns:a16="http://schemas.microsoft.com/office/drawing/2014/main" id="{33BB2C34-6766-FE83-8DE1-A023593329AF}"/>
                </a:ext>
              </a:extLst>
            </p:cNvPr>
            <p:cNvPicPr>
              <a:picLocks noChangeAspect="1"/>
            </p:cNvPicPr>
            <p:nvPr/>
          </p:nvPicPr>
          <p:blipFill>
            <a:blip r:embed="rId6"/>
            <a:stretch>
              <a:fillRect/>
            </a:stretch>
          </p:blipFill>
          <p:spPr>
            <a:xfrm rot="16200000">
              <a:off x="5378877" y="5033839"/>
              <a:ext cx="660817" cy="467274"/>
            </a:xfrm>
            <a:prstGeom prst="rect">
              <a:avLst/>
            </a:prstGeom>
          </p:spPr>
        </p:pic>
        <p:pic>
          <p:nvPicPr>
            <p:cNvPr id="17" name="Image 11">
              <a:extLst>
                <a:ext uri="{FF2B5EF4-FFF2-40B4-BE49-F238E27FC236}">
                  <a16:creationId xmlns:a16="http://schemas.microsoft.com/office/drawing/2014/main" id="{5C124007-341D-BC22-0422-60E2B475B83B}"/>
                </a:ext>
              </a:extLst>
            </p:cNvPr>
            <p:cNvPicPr>
              <a:picLocks noChangeAspect="1"/>
            </p:cNvPicPr>
            <p:nvPr/>
          </p:nvPicPr>
          <p:blipFill>
            <a:blip r:embed="rId6"/>
            <a:stretch>
              <a:fillRect/>
            </a:stretch>
          </p:blipFill>
          <p:spPr>
            <a:xfrm rot="16200000">
              <a:off x="5817911" y="5033840"/>
              <a:ext cx="660817" cy="467274"/>
            </a:xfrm>
            <a:prstGeom prst="rect">
              <a:avLst/>
            </a:prstGeom>
          </p:spPr>
        </p:pic>
        <p:pic>
          <p:nvPicPr>
            <p:cNvPr id="18" name="Image 17">
              <a:extLst>
                <a:ext uri="{FF2B5EF4-FFF2-40B4-BE49-F238E27FC236}">
                  <a16:creationId xmlns:a16="http://schemas.microsoft.com/office/drawing/2014/main" id="{72B49ED9-3500-38EC-2017-574AD1C0AF71}"/>
                </a:ext>
              </a:extLst>
            </p:cNvPr>
            <p:cNvPicPr>
              <a:picLocks noChangeAspect="1"/>
            </p:cNvPicPr>
            <p:nvPr/>
          </p:nvPicPr>
          <p:blipFill>
            <a:blip r:embed="rId6"/>
            <a:stretch>
              <a:fillRect/>
            </a:stretch>
          </p:blipFill>
          <p:spPr>
            <a:xfrm rot="16200000">
              <a:off x="6262747" y="5033839"/>
              <a:ext cx="660817" cy="467274"/>
            </a:xfrm>
            <a:prstGeom prst="rect">
              <a:avLst/>
            </a:prstGeom>
          </p:spPr>
        </p:pic>
        <p:pic>
          <p:nvPicPr>
            <p:cNvPr id="19" name="Image 11">
              <a:extLst>
                <a:ext uri="{FF2B5EF4-FFF2-40B4-BE49-F238E27FC236}">
                  <a16:creationId xmlns:a16="http://schemas.microsoft.com/office/drawing/2014/main" id="{29492AF6-6F71-0EC1-73CF-A32F991E096F}"/>
                </a:ext>
              </a:extLst>
            </p:cNvPr>
            <p:cNvPicPr>
              <a:picLocks noChangeAspect="1"/>
            </p:cNvPicPr>
            <p:nvPr/>
          </p:nvPicPr>
          <p:blipFill>
            <a:blip r:embed="rId6"/>
            <a:stretch>
              <a:fillRect/>
            </a:stretch>
          </p:blipFill>
          <p:spPr>
            <a:xfrm rot="16200000">
              <a:off x="6701782" y="5033840"/>
              <a:ext cx="660817" cy="467274"/>
            </a:xfrm>
            <a:prstGeom prst="rect">
              <a:avLst/>
            </a:prstGeom>
          </p:spPr>
        </p:pic>
        <p:pic>
          <p:nvPicPr>
            <p:cNvPr id="20" name="Image 19">
              <a:extLst>
                <a:ext uri="{FF2B5EF4-FFF2-40B4-BE49-F238E27FC236}">
                  <a16:creationId xmlns:a16="http://schemas.microsoft.com/office/drawing/2014/main" id="{2B1A7140-5ECA-29D3-BA81-EED32CDAFE33}"/>
                </a:ext>
              </a:extLst>
            </p:cNvPr>
            <p:cNvPicPr>
              <a:picLocks noChangeAspect="1"/>
            </p:cNvPicPr>
            <p:nvPr/>
          </p:nvPicPr>
          <p:blipFill>
            <a:blip r:embed="rId6"/>
            <a:stretch>
              <a:fillRect/>
            </a:stretch>
          </p:blipFill>
          <p:spPr>
            <a:xfrm rot="16200000">
              <a:off x="7136509" y="5033839"/>
              <a:ext cx="660817" cy="467274"/>
            </a:xfrm>
            <a:prstGeom prst="rect">
              <a:avLst/>
            </a:prstGeom>
          </p:spPr>
        </p:pic>
        <p:pic>
          <p:nvPicPr>
            <p:cNvPr id="21" name="Image 11">
              <a:extLst>
                <a:ext uri="{FF2B5EF4-FFF2-40B4-BE49-F238E27FC236}">
                  <a16:creationId xmlns:a16="http://schemas.microsoft.com/office/drawing/2014/main" id="{73F9471C-774C-0113-DA08-BF5B3E10F7F6}"/>
                </a:ext>
              </a:extLst>
            </p:cNvPr>
            <p:cNvPicPr>
              <a:picLocks noChangeAspect="1"/>
            </p:cNvPicPr>
            <p:nvPr/>
          </p:nvPicPr>
          <p:blipFill>
            <a:blip r:embed="rId6"/>
            <a:stretch>
              <a:fillRect/>
            </a:stretch>
          </p:blipFill>
          <p:spPr>
            <a:xfrm rot="16200000">
              <a:off x="7575543" y="5033840"/>
              <a:ext cx="660817" cy="467274"/>
            </a:xfrm>
            <a:prstGeom prst="rect">
              <a:avLst/>
            </a:prstGeom>
          </p:spPr>
        </p:pic>
        <p:pic>
          <p:nvPicPr>
            <p:cNvPr id="22" name="Image 21">
              <a:extLst>
                <a:ext uri="{FF2B5EF4-FFF2-40B4-BE49-F238E27FC236}">
                  <a16:creationId xmlns:a16="http://schemas.microsoft.com/office/drawing/2014/main" id="{0FB9EE3B-C7DD-04D7-A705-6DEBA679FA02}"/>
                </a:ext>
              </a:extLst>
            </p:cNvPr>
            <p:cNvPicPr>
              <a:picLocks noChangeAspect="1"/>
            </p:cNvPicPr>
            <p:nvPr/>
          </p:nvPicPr>
          <p:blipFill>
            <a:blip r:embed="rId6"/>
            <a:stretch>
              <a:fillRect/>
            </a:stretch>
          </p:blipFill>
          <p:spPr>
            <a:xfrm rot="16200000">
              <a:off x="8026089" y="5033839"/>
              <a:ext cx="660817" cy="467274"/>
            </a:xfrm>
            <a:prstGeom prst="rect">
              <a:avLst/>
            </a:prstGeom>
          </p:spPr>
        </p:pic>
        <p:pic>
          <p:nvPicPr>
            <p:cNvPr id="23" name="Image 11">
              <a:extLst>
                <a:ext uri="{FF2B5EF4-FFF2-40B4-BE49-F238E27FC236}">
                  <a16:creationId xmlns:a16="http://schemas.microsoft.com/office/drawing/2014/main" id="{6E47BC5E-0898-122E-8EC4-32F2BCCA67DB}"/>
                </a:ext>
              </a:extLst>
            </p:cNvPr>
            <p:cNvPicPr>
              <a:picLocks noChangeAspect="1"/>
            </p:cNvPicPr>
            <p:nvPr/>
          </p:nvPicPr>
          <p:blipFill>
            <a:blip r:embed="rId6"/>
            <a:stretch>
              <a:fillRect/>
            </a:stretch>
          </p:blipFill>
          <p:spPr>
            <a:xfrm rot="16200000">
              <a:off x="8465123" y="5033840"/>
              <a:ext cx="660817" cy="467274"/>
            </a:xfrm>
            <a:prstGeom prst="rect">
              <a:avLst/>
            </a:prstGeom>
          </p:spPr>
        </p:pic>
        <p:pic>
          <p:nvPicPr>
            <p:cNvPr id="24" name="Image 23">
              <a:extLst>
                <a:ext uri="{FF2B5EF4-FFF2-40B4-BE49-F238E27FC236}">
                  <a16:creationId xmlns:a16="http://schemas.microsoft.com/office/drawing/2014/main" id="{F899A639-67F8-7175-69BF-1C82F4CBC1BB}"/>
                </a:ext>
              </a:extLst>
            </p:cNvPr>
            <p:cNvPicPr>
              <a:picLocks noChangeAspect="1"/>
            </p:cNvPicPr>
            <p:nvPr/>
          </p:nvPicPr>
          <p:blipFill>
            <a:blip r:embed="rId6"/>
            <a:stretch>
              <a:fillRect/>
            </a:stretch>
          </p:blipFill>
          <p:spPr>
            <a:xfrm rot="16200000">
              <a:off x="8905813" y="5033839"/>
              <a:ext cx="660817" cy="467274"/>
            </a:xfrm>
            <a:prstGeom prst="rect">
              <a:avLst/>
            </a:prstGeom>
          </p:spPr>
        </p:pic>
        <p:pic>
          <p:nvPicPr>
            <p:cNvPr id="25" name="Image 11">
              <a:extLst>
                <a:ext uri="{FF2B5EF4-FFF2-40B4-BE49-F238E27FC236}">
                  <a16:creationId xmlns:a16="http://schemas.microsoft.com/office/drawing/2014/main" id="{664D1E4A-BA14-99E6-E93A-C0FF61617787}"/>
                </a:ext>
              </a:extLst>
            </p:cNvPr>
            <p:cNvPicPr>
              <a:picLocks noChangeAspect="1"/>
            </p:cNvPicPr>
            <p:nvPr/>
          </p:nvPicPr>
          <p:blipFill>
            <a:blip r:embed="rId6"/>
            <a:stretch>
              <a:fillRect/>
            </a:stretch>
          </p:blipFill>
          <p:spPr>
            <a:xfrm rot="16200000">
              <a:off x="9344847" y="5033840"/>
              <a:ext cx="660817" cy="467274"/>
            </a:xfrm>
            <a:prstGeom prst="rect">
              <a:avLst/>
            </a:prstGeom>
          </p:spPr>
        </p:pic>
      </p:grpSp>
      <p:grpSp>
        <p:nvGrpSpPr>
          <p:cNvPr id="38" name="Groupe 37">
            <a:extLst>
              <a:ext uri="{FF2B5EF4-FFF2-40B4-BE49-F238E27FC236}">
                <a16:creationId xmlns:a16="http://schemas.microsoft.com/office/drawing/2014/main" id="{5B3FBAED-C697-8BC1-DB8E-12CFC2505738}"/>
              </a:ext>
            </a:extLst>
          </p:cNvPr>
          <p:cNvGrpSpPr/>
          <p:nvPr/>
        </p:nvGrpSpPr>
        <p:grpSpPr>
          <a:xfrm>
            <a:off x="6498653" y="2512582"/>
            <a:ext cx="3661361" cy="369332"/>
            <a:chOff x="5791082" y="1721554"/>
            <a:chExt cx="3661361" cy="369332"/>
          </a:xfrm>
        </p:grpSpPr>
        <p:cxnSp>
          <p:nvCxnSpPr>
            <p:cNvPr id="29" name="Connecteur droit avec flèche 28">
              <a:extLst>
                <a:ext uri="{FF2B5EF4-FFF2-40B4-BE49-F238E27FC236}">
                  <a16:creationId xmlns:a16="http://schemas.microsoft.com/office/drawing/2014/main" id="{567133FE-90E8-A5B7-345C-10DAE4ADB4CF}"/>
                </a:ext>
              </a:extLst>
            </p:cNvPr>
            <p:cNvCxnSpPr/>
            <p:nvPr/>
          </p:nvCxnSpPr>
          <p:spPr>
            <a:xfrm>
              <a:off x="5791082" y="2051638"/>
              <a:ext cx="3661361" cy="1882"/>
            </a:xfrm>
            <a:prstGeom prst="straightConnector1">
              <a:avLst/>
            </a:prstGeom>
            <a:ln w="28575">
              <a:headEnd type="triangle"/>
              <a:tailEnd type="triangle"/>
            </a:ln>
          </p:spPr>
          <p:style>
            <a:lnRef idx="3">
              <a:schemeClr val="dk1"/>
            </a:lnRef>
            <a:fillRef idx="0">
              <a:schemeClr val="dk1"/>
            </a:fillRef>
            <a:effectRef idx="2">
              <a:schemeClr val="dk1"/>
            </a:effectRef>
            <a:fontRef idx="minor">
              <a:schemeClr val="tx1"/>
            </a:fontRef>
          </p:style>
        </p:cxnSp>
        <p:sp>
          <p:nvSpPr>
            <p:cNvPr id="33" name="ZoneTexte 32">
              <a:extLst>
                <a:ext uri="{FF2B5EF4-FFF2-40B4-BE49-F238E27FC236}">
                  <a16:creationId xmlns:a16="http://schemas.microsoft.com/office/drawing/2014/main" id="{25294E19-1B28-DF10-142B-F5EDAD801AEF}"/>
                </a:ext>
              </a:extLst>
            </p:cNvPr>
            <p:cNvSpPr txBox="1"/>
            <p:nvPr/>
          </p:nvSpPr>
          <p:spPr>
            <a:xfrm>
              <a:off x="7243704" y="1721554"/>
              <a:ext cx="74788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b="1">
                  <a:latin typeface="Avenir Next LT Pro"/>
                  <a:cs typeface="Calibri"/>
                </a:rPr>
                <a:t>1m</a:t>
              </a:r>
              <a:endParaRPr lang="fr-FR" b="1">
                <a:latin typeface="Avenir Next LT Pro"/>
              </a:endParaRPr>
            </a:p>
          </p:txBody>
        </p:sp>
      </p:grpSp>
      <p:grpSp>
        <p:nvGrpSpPr>
          <p:cNvPr id="37" name="Groupe 36">
            <a:extLst>
              <a:ext uri="{FF2B5EF4-FFF2-40B4-BE49-F238E27FC236}">
                <a16:creationId xmlns:a16="http://schemas.microsoft.com/office/drawing/2014/main" id="{DE0725B3-B0F5-A5DC-718A-7C65C4919263}"/>
              </a:ext>
            </a:extLst>
          </p:cNvPr>
          <p:cNvGrpSpPr/>
          <p:nvPr/>
        </p:nvGrpSpPr>
        <p:grpSpPr>
          <a:xfrm>
            <a:off x="8333097" y="3352529"/>
            <a:ext cx="1826917" cy="369332"/>
            <a:chOff x="7625526" y="3066813"/>
            <a:chExt cx="1826917" cy="369332"/>
          </a:xfrm>
        </p:grpSpPr>
        <p:cxnSp>
          <p:nvCxnSpPr>
            <p:cNvPr id="31" name="Connecteur droit avec flèche 30">
              <a:extLst>
                <a:ext uri="{FF2B5EF4-FFF2-40B4-BE49-F238E27FC236}">
                  <a16:creationId xmlns:a16="http://schemas.microsoft.com/office/drawing/2014/main" id="{802CD687-0189-5A49-938D-B2C1BD380F3C}"/>
                </a:ext>
              </a:extLst>
            </p:cNvPr>
            <p:cNvCxnSpPr>
              <a:cxnSpLocks/>
            </p:cNvCxnSpPr>
            <p:nvPr/>
          </p:nvCxnSpPr>
          <p:spPr>
            <a:xfrm>
              <a:off x="7625526" y="3425120"/>
              <a:ext cx="1826917" cy="1882"/>
            </a:xfrm>
            <a:prstGeom prst="straightConnector1">
              <a:avLst/>
            </a:prstGeom>
            <a:ln w="28575">
              <a:headEnd type="triangle"/>
              <a:tailEnd type="triangle"/>
            </a:ln>
          </p:spPr>
          <p:style>
            <a:lnRef idx="3">
              <a:schemeClr val="dk1"/>
            </a:lnRef>
            <a:fillRef idx="0">
              <a:schemeClr val="dk1"/>
            </a:fillRef>
            <a:effectRef idx="2">
              <a:schemeClr val="dk1"/>
            </a:effectRef>
            <a:fontRef idx="minor">
              <a:schemeClr val="tx1"/>
            </a:fontRef>
          </p:style>
        </p:cxnSp>
        <p:sp>
          <p:nvSpPr>
            <p:cNvPr id="36" name="ZoneTexte 35">
              <a:extLst>
                <a:ext uri="{FF2B5EF4-FFF2-40B4-BE49-F238E27FC236}">
                  <a16:creationId xmlns:a16="http://schemas.microsoft.com/office/drawing/2014/main" id="{B806865F-B4EF-154C-D4C9-2EE5554942AB}"/>
                </a:ext>
              </a:extLst>
            </p:cNvPr>
            <p:cNvSpPr txBox="1"/>
            <p:nvPr/>
          </p:nvSpPr>
          <p:spPr>
            <a:xfrm>
              <a:off x="8128000" y="3066813"/>
              <a:ext cx="97366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b="1">
                  <a:latin typeface="Avenir Next LT Pro"/>
                  <a:cs typeface="Calibri"/>
                </a:rPr>
                <a:t>50 cm</a:t>
              </a:r>
              <a:endParaRPr lang="fr-FR" b="1">
                <a:latin typeface="Avenir Next LT Pro"/>
              </a:endParaRPr>
            </a:p>
          </p:txBody>
        </p:sp>
      </p:grpSp>
      <p:pic>
        <p:nvPicPr>
          <p:cNvPr id="39" name="Image 39">
            <a:extLst>
              <a:ext uri="{FF2B5EF4-FFF2-40B4-BE49-F238E27FC236}">
                <a16:creationId xmlns:a16="http://schemas.microsoft.com/office/drawing/2014/main" id="{9D6B555E-7E6F-0017-33B5-BEA54AC0D757}"/>
              </a:ext>
            </a:extLst>
          </p:cNvPr>
          <p:cNvPicPr>
            <a:picLocks noChangeAspect="1"/>
          </p:cNvPicPr>
          <p:nvPr/>
        </p:nvPicPr>
        <p:blipFill>
          <a:blip r:embed="rId7"/>
          <a:stretch>
            <a:fillRect/>
          </a:stretch>
        </p:blipFill>
        <p:spPr>
          <a:xfrm>
            <a:off x="9495971" y="4224597"/>
            <a:ext cx="1698978" cy="1698978"/>
          </a:xfrm>
          <a:prstGeom prst="rect">
            <a:avLst/>
          </a:prstGeom>
        </p:spPr>
      </p:pic>
      <p:sp>
        <p:nvSpPr>
          <p:cNvPr id="41" name="ZoneTexte 40">
            <a:extLst>
              <a:ext uri="{FF2B5EF4-FFF2-40B4-BE49-F238E27FC236}">
                <a16:creationId xmlns:a16="http://schemas.microsoft.com/office/drawing/2014/main" id="{F3D453FC-A8AD-440A-522B-A6785998226A}"/>
              </a:ext>
            </a:extLst>
          </p:cNvPr>
          <p:cNvSpPr txBox="1"/>
          <p:nvPr/>
        </p:nvSpPr>
        <p:spPr>
          <a:xfrm>
            <a:off x="4886341" y="3909448"/>
            <a:ext cx="119003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a:solidFill>
                  <a:schemeClr val="accent1">
                    <a:lumMod val="50000"/>
                  </a:schemeClr>
                </a:solidFill>
                <a:latin typeface="Avenir Next LT Pro"/>
                <a:cs typeface="Calibri"/>
              </a:rPr>
              <a:t>Full Speed</a:t>
            </a:r>
          </a:p>
        </p:txBody>
      </p:sp>
      <p:sp>
        <p:nvSpPr>
          <p:cNvPr id="42" name="ZoneTexte 41">
            <a:extLst>
              <a:ext uri="{FF2B5EF4-FFF2-40B4-BE49-F238E27FC236}">
                <a16:creationId xmlns:a16="http://schemas.microsoft.com/office/drawing/2014/main" id="{12E22F0D-EF57-3E0A-35B2-20A1E336CB38}"/>
              </a:ext>
            </a:extLst>
          </p:cNvPr>
          <p:cNvSpPr txBox="1"/>
          <p:nvPr/>
        </p:nvSpPr>
        <p:spPr>
          <a:xfrm>
            <a:off x="6899526" y="3909448"/>
            <a:ext cx="119003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a:solidFill>
                  <a:schemeClr val="accent5">
                    <a:lumMod val="50000"/>
                  </a:schemeClr>
                </a:solidFill>
                <a:latin typeface="Avenir Next LT Pro"/>
                <a:cs typeface="Calibri"/>
              </a:rPr>
              <a:t>Half Speed</a:t>
            </a:r>
          </a:p>
        </p:txBody>
      </p:sp>
      <p:cxnSp>
        <p:nvCxnSpPr>
          <p:cNvPr id="43" name="Connecteur droit avec flèche 42">
            <a:extLst>
              <a:ext uri="{FF2B5EF4-FFF2-40B4-BE49-F238E27FC236}">
                <a16:creationId xmlns:a16="http://schemas.microsoft.com/office/drawing/2014/main" id="{E4E4750B-0188-6646-208F-0A0C4625A644}"/>
              </a:ext>
            </a:extLst>
          </p:cNvPr>
          <p:cNvCxnSpPr/>
          <p:nvPr/>
        </p:nvCxnSpPr>
        <p:spPr>
          <a:xfrm>
            <a:off x="8327218" y="6152610"/>
            <a:ext cx="1882" cy="230094"/>
          </a:xfrm>
          <a:prstGeom prst="straightConnector1">
            <a:avLst/>
          </a:prstGeom>
        </p:spPr>
        <p:style>
          <a:lnRef idx="3">
            <a:schemeClr val="accent4"/>
          </a:lnRef>
          <a:fillRef idx="0">
            <a:schemeClr val="accent4"/>
          </a:fillRef>
          <a:effectRef idx="2">
            <a:schemeClr val="accent4"/>
          </a:effectRef>
          <a:fontRef idx="minor">
            <a:schemeClr val="tx1"/>
          </a:fontRef>
        </p:style>
      </p:cxnSp>
      <p:sp>
        <p:nvSpPr>
          <p:cNvPr id="44" name="ZoneTexte 43">
            <a:extLst>
              <a:ext uri="{FF2B5EF4-FFF2-40B4-BE49-F238E27FC236}">
                <a16:creationId xmlns:a16="http://schemas.microsoft.com/office/drawing/2014/main" id="{CB4C3A8E-8733-68D4-3B2C-09321D526018}"/>
              </a:ext>
            </a:extLst>
          </p:cNvPr>
          <p:cNvSpPr txBox="1"/>
          <p:nvPr/>
        </p:nvSpPr>
        <p:spPr>
          <a:xfrm>
            <a:off x="7740354" y="6432973"/>
            <a:ext cx="119003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b="1">
                <a:solidFill>
                  <a:srgbClr val="C00000"/>
                </a:solidFill>
                <a:latin typeface="Avenir Next LT Pro"/>
                <a:cs typeface="Calibri"/>
              </a:rPr>
              <a:t>STOP</a:t>
            </a:r>
          </a:p>
        </p:txBody>
      </p:sp>
      <p:sp>
        <p:nvSpPr>
          <p:cNvPr id="14" name="ZoneTexte 13">
            <a:extLst>
              <a:ext uri="{FF2B5EF4-FFF2-40B4-BE49-F238E27FC236}">
                <a16:creationId xmlns:a16="http://schemas.microsoft.com/office/drawing/2014/main" id="{1FF8FF07-3E87-E397-FA6D-8307C5D70DA9}"/>
              </a:ext>
            </a:extLst>
          </p:cNvPr>
          <p:cNvSpPr txBox="1"/>
          <p:nvPr/>
        </p:nvSpPr>
        <p:spPr>
          <a:xfrm>
            <a:off x="1260661" y="1087491"/>
            <a:ext cx="3794674" cy="369332"/>
          </a:xfrm>
          <a:prstGeom prst="rect">
            <a:avLst/>
          </a:prstGeom>
          <a:solidFill>
            <a:schemeClr val="bg2">
              <a:lumMod val="75000"/>
            </a:schemeClr>
          </a:solidFill>
        </p:spPr>
        <p:txBody>
          <a:bodyPr wrap="square" rtlCol="0">
            <a:spAutoFit/>
          </a:bodyPr>
          <a:lstStyle/>
          <a:p>
            <a:pPr algn="ctr"/>
            <a:r>
              <a:rPr lang="en-US" b="1">
                <a:solidFill>
                  <a:schemeClr val="bg1"/>
                </a:solidFill>
                <a:latin typeface="Avenir Next LT Pro" panose="020B0504020202020204" pitchFamily="34" charset="0"/>
              </a:rPr>
              <a:t>Detect obstacles on the road</a:t>
            </a:r>
          </a:p>
        </p:txBody>
      </p:sp>
      <p:sp>
        <p:nvSpPr>
          <p:cNvPr id="34" name="Espace réservé du numéro de diapositive 14">
            <a:extLst>
              <a:ext uri="{FF2B5EF4-FFF2-40B4-BE49-F238E27FC236}">
                <a16:creationId xmlns:a16="http://schemas.microsoft.com/office/drawing/2014/main" id="{B770A85E-481C-B52C-4C55-A0F3F6478A72}"/>
              </a:ext>
            </a:extLst>
          </p:cNvPr>
          <p:cNvSpPr>
            <a:spLocks noGrp="1"/>
          </p:cNvSpPr>
          <p:nvPr/>
        </p:nvSpPr>
        <p:spPr>
          <a:xfrm>
            <a:off x="8610600"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5</a:t>
            </a:fld>
            <a:endParaRPr lang="fr-FR" sz="2000" b="1">
              <a:latin typeface="Avenir Next LT Pro"/>
            </a:endParaRPr>
          </a:p>
        </p:txBody>
      </p:sp>
      <p:sp>
        <p:nvSpPr>
          <p:cNvPr id="50" name="Rectangle 49">
            <a:extLst>
              <a:ext uri="{FF2B5EF4-FFF2-40B4-BE49-F238E27FC236}">
                <a16:creationId xmlns:a16="http://schemas.microsoft.com/office/drawing/2014/main" id="{473A4CDC-EAFE-0B57-6A7C-9C208931BB0A}"/>
              </a:ext>
            </a:extLst>
          </p:cNvPr>
          <p:cNvSpPr/>
          <p:nvPr/>
        </p:nvSpPr>
        <p:spPr>
          <a:xfrm>
            <a:off x="1" y="-7895"/>
            <a:ext cx="641046" cy="68658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54" name="Image 121">
            <a:extLst>
              <a:ext uri="{FF2B5EF4-FFF2-40B4-BE49-F238E27FC236}">
                <a16:creationId xmlns:a16="http://schemas.microsoft.com/office/drawing/2014/main" id="{CC8A4A4E-1E26-8C0C-AE98-50407E00131B}"/>
              </a:ext>
            </a:extLst>
          </p:cNvPr>
          <p:cNvPicPr>
            <a:picLocks noChangeAspect="1"/>
          </p:cNvPicPr>
          <p:nvPr/>
        </p:nvPicPr>
        <p:blipFill>
          <a:blip r:embed="rId8"/>
          <a:stretch>
            <a:fillRect/>
          </a:stretch>
        </p:blipFill>
        <p:spPr>
          <a:xfrm>
            <a:off x="103382" y="1418240"/>
            <a:ext cx="455442" cy="429473"/>
          </a:xfrm>
          <a:prstGeom prst="rect">
            <a:avLst/>
          </a:prstGeom>
        </p:spPr>
      </p:pic>
      <p:pic>
        <p:nvPicPr>
          <p:cNvPr id="56" name="Image 10">
            <a:extLst>
              <a:ext uri="{FF2B5EF4-FFF2-40B4-BE49-F238E27FC236}">
                <a16:creationId xmlns:a16="http://schemas.microsoft.com/office/drawing/2014/main" id="{0E890BE4-BC73-6D17-A304-BB59A8469C46}"/>
              </a:ext>
            </a:extLst>
          </p:cNvPr>
          <p:cNvPicPr>
            <a:picLocks noChangeAspect="1"/>
          </p:cNvPicPr>
          <p:nvPr/>
        </p:nvPicPr>
        <p:blipFill>
          <a:blip r:embed="rId9">
            <a:duotone>
              <a:schemeClr val="bg2">
                <a:shade val="45000"/>
                <a:satMod val="135000"/>
              </a:schemeClr>
              <a:prstClr val="white"/>
            </a:duotone>
          </a:blip>
          <a:stretch>
            <a:fillRect/>
          </a:stretch>
        </p:blipFill>
        <p:spPr>
          <a:xfrm>
            <a:off x="77675" y="3850509"/>
            <a:ext cx="464525" cy="443312"/>
          </a:xfrm>
          <a:prstGeom prst="rect">
            <a:avLst/>
          </a:prstGeom>
        </p:spPr>
      </p:pic>
      <p:pic>
        <p:nvPicPr>
          <p:cNvPr id="58" name="Image 124" descr="Une image contenant texte&#10;&#10;Description générée automatiquement">
            <a:extLst>
              <a:ext uri="{FF2B5EF4-FFF2-40B4-BE49-F238E27FC236}">
                <a16:creationId xmlns:a16="http://schemas.microsoft.com/office/drawing/2014/main" id="{54D8876C-4F4A-2783-2A25-B88B552F9EDE}"/>
              </a:ext>
            </a:extLst>
          </p:cNvPr>
          <p:cNvPicPr>
            <a:picLocks noChangeAspect="1"/>
          </p:cNvPicPr>
          <p:nvPr/>
        </p:nvPicPr>
        <p:blipFill>
          <a:blip r:embed="rId10"/>
          <a:stretch>
            <a:fillRect/>
          </a:stretch>
        </p:blipFill>
        <p:spPr>
          <a:xfrm>
            <a:off x="160156" y="5068236"/>
            <a:ext cx="320732" cy="396333"/>
          </a:xfrm>
          <a:prstGeom prst="rect">
            <a:avLst/>
          </a:prstGeom>
        </p:spPr>
      </p:pic>
      <p:pic>
        <p:nvPicPr>
          <p:cNvPr id="60" name="Picture 2">
            <a:extLst>
              <a:ext uri="{FF2B5EF4-FFF2-40B4-BE49-F238E27FC236}">
                <a16:creationId xmlns:a16="http://schemas.microsoft.com/office/drawing/2014/main" id="{906EE70E-185C-70C2-CA75-5ED608B48072}"/>
              </a:ext>
            </a:extLst>
          </p:cNvPr>
          <p:cNvPicPr>
            <a:picLocks noChangeAspect="1"/>
          </p:cNvPicPr>
          <p:nvPr/>
        </p:nvPicPr>
        <p:blipFill>
          <a:blip r:embed="rId11"/>
          <a:stretch>
            <a:fillRect/>
          </a:stretch>
        </p:blipFill>
        <p:spPr>
          <a:xfrm>
            <a:off x="87388" y="6236245"/>
            <a:ext cx="464525" cy="472941"/>
          </a:xfrm>
          <a:prstGeom prst="rect">
            <a:avLst/>
          </a:prstGeom>
        </p:spPr>
      </p:pic>
      <p:pic>
        <p:nvPicPr>
          <p:cNvPr id="64" name="Image 2">
            <a:extLst>
              <a:ext uri="{FF2B5EF4-FFF2-40B4-BE49-F238E27FC236}">
                <a16:creationId xmlns:a16="http://schemas.microsoft.com/office/drawing/2014/main" id="{D3B0BE73-FE90-DB43-E20F-B79A48DD3C34}"/>
              </a:ext>
            </a:extLst>
          </p:cNvPr>
          <p:cNvPicPr>
            <a:picLocks noChangeAspect="1"/>
          </p:cNvPicPr>
          <p:nvPr/>
        </p:nvPicPr>
        <p:blipFill>
          <a:blip r:embed="rId12"/>
          <a:stretch>
            <a:fillRect/>
          </a:stretch>
        </p:blipFill>
        <p:spPr>
          <a:xfrm>
            <a:off x="63762" y="116006"/>
            <a:ext cx="492361" cy="464139"/>
          </a:xfrm>
          <a:prstGeom prst="rect">
            <a:avLst/>
          </a:prstGeom>
        </p:spPr>
      </p:pic>
      <p:sp>
        <p:nvSpPr>
          <p:cNvPr id="77" name="Ellipse 76">
            <a:extLst>
              <a:ext uri="{FF2B5EF4-FFF2-40B4-BE49-F238E27FC236}">
                <a16:creationId xmlns:a16="http://schemas.microsoft.com/office/drawing/2014/main" id="{7CA027D9-AB73-A39F-4E22-3A106BA04CD0}"/>
              </a:ext>
            </a:extLst>
          </p:cNvPr>
          <p:cNvSpPr/>
          <p:nvPr/>
        </p:nvSpPr>
        <p:spPr>
          <a:xfrm>
            <a:off x="0" y="2280622"/>
            <a:ext cx="1091258" cy="10993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8" name="Image 78">
            <a:extLst>
              <a:ext uri="{FF2B5EF4-FFF2-40B4-BE49-F238E27FC236}">
                <a16:creationId xmlns:a16="http://schemas.microsoft.com/office/drawing/2014/main" id="{62E948F6-7A9A-474F-21E0-577E5275225B}"/>
              </a:ext>
            </a:extLst>
          </p:cNvPr>
          <p:cNvPicPr>
            <a:picLocks noChangeAspect="1"/>
          </p:cNvPicPr>
          <p:nvPr/>
        </p:nvPicPr>
        <p:blipFill>
          <a:blip r:embed="rId13"/>
          <a:stretch>
            <a:fillRect/>
          </a:stretch>
        </p:blipFill>
        <p:spPr>
          <a:xfrm>
            <a:off x="162984" y="2470150"/>
            <a:ext cx="742951" cy="721784"/>
          </a:xfrm>
          <a:prstGeom prst="rect">
            <a:avLst/>
          </a:prstGeom>
        </p:spPr>
      </p:pic>
    </p:spTree>
    <p:extLst>
      <p:ext uri="{BB962C8B-B14F-4D97-AF65-F5344CB8AC3E}">
        <p14:creationId xmlns:p14="http://schemas.microsoft.com/office/powerpoint/2010/main" val="1875293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1.25E-6 7.40741E-7 L 0.22318 -0.00023 " pathEditMode="relative" rAng="0" ptsTypes="AA">
                                      <p:cBhvr>
                                        <p:cTn id="6" dur="2000" fill="hold"/>
                                        <p:tgtEl>
                                          <p:spTgt spid="7"/>
                                        </p:tgtEl>
                                        <p:attrNameLst>
                                          <p:attrName>ppt_x</p:attrName>
                                          <p:attrName>ppt_y</p:attrName>
                                        </p:attrNameLst>
                                      </p:cBhvr>
                                      <p:rCtr x="11159" y="-23"/>
                                    </p:animMotion>
                                  </p:childTnLst>
                                </p:cTn>
                              </p:par>
                            </p:childTnLst>
                          </p:cTn>
                        </p:par>
                        <p:par>
                          <p:cTn id="7" fill="hold">
                            <p:stCondLst>
                              <p:cond delay="2000"/>
                            </p:stCondLst>
                            <p:childTnLst>
                              <p:par>
                                <p:cTn id="8" presetID="63" presetClass="path" presetSubtype="0" accel="50000" decel="50000" fill="hold" nodeType="afterEffect">
                                  <p:stCondLst>
                                    <p:cond delay="0"/>
                                  </p:stCondLst>
                                  <p:childTnLst>
                                    <p:animMotion origin="layout" path="M 0.22318 -0.00023 L 0.36888 -0.00208 " pathEditMode="relative" rAng="0" ptsTypes="AA">
                                      <p:cBhvr>
                                        <p:cTn id="9" dur="4000" fill="hold"/>
                                        <p:tgtEl>
                                          <p:spTgt spid="7"/>
                                        </p:tgtEl>
                                        <p:attrNameLst>
                                          <p:attrName>ppt_x</p:attrName>
                                          <p:attrName>ppt_y</p:attrName>
                                        </p:attrNameLst>
                                      </p:cBhvr>
                                      <p:rCtr x="7982" y="-11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G_7501">
            <a:hlinkClick r:id="" action="ppaction://media"/>
            <a:extLst>
              <a:ext uri="{FF2B5EF4-FFF2-40B4-BE49-F238E27FC236}">
                <a16:creationId xmlns:a16="http://schemas.microsoft.com/office/drawing/2014/main" id="{C4052EE3-7A81-17B6-C501-3773D69D75F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56228" y="1418240"/>
            <a:ext cx="8679543" cy="4882243"/>
          </a:xfrm>
          <a:prstGeom prst="rect">
            <a:avLst/>
          </a:prstGeom>
        </p:spPr>
      </p:pic>
      <p:sp>
        <p:nvSpPr>
          <p:cNvPr id="3" name="Rectangle 2">
            <a:extLst>
              <a:ext uri="{FF2B5EF4-FFF2-40B4-BE49-F238E27FC236}">
                <a16:creationId xmlns:a16="http://schemas.microsoft.com/office/drawing/2014/main" id="{B1F527BE-3862-34E4-C5C3-B6A5B99D593E}"/>
              </a:ext>
            </a:extLst>
          </p:cNvPr>
          <p:cNvSpPr/>
          <p:nvPr/>
        </p:nvSpPr>
        <p:spPr>
          <a:xfrm>
            <a:off x="1" y="-7895"/>
            <a:ext cx="641046" cy="68658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121">
            <a:extLst>
              <a:ext uri="{FF2B5EF4-FFF2-40B4-BE49-F238E27FC236}">
                <a16:creationId xmlns:a16="http://schemas.microsoft.com/office/drawing/2014/main" id="{ED4BB292-6924-C738-FBDF-DFBCD1EACD05}"/>
              </a:ext>
            </a:extLst>
          </p:cNvPr>
          <p:cNvPicPr>
            <a:picLocks noChangeAspect="1"/>
          </p:cNvPicPr>
          <p:nvPr/>
        </p:nvPicPr>
        <p:blipFill>
          <a:blip r:embed="rId5"/>
          <a:stretch>
            <a:fillRect/>
          </a:stretch>
        </p:blipFill>
        <p:spPr>
          <a:xfrm>
            <a:off x="103382" y="1418240"/>
            <a:ext cx="455442" cy="429473"/>
          </a:xfrm>
          <a:prstGeom prst="rect">
            <a:avLst/>
          </a:prstGeom>
        </p:spPr>
      </p:pic>
      <p:pic>
        <p:nvPicPr>
          <p:cNvPr id="5" name="Image 10">
            <a:extLst>
              <a:ext uri="{FF2B5EF4-FFF2-40B4-BE49-F238E27FC236}">
                <a16:creationId xmlns:a16="http://schemas.microsoft.com/office/drawing/2014/main" id="{0588C7DE-F482-8A37-052B-69379BF65D04}"/>
              </a:ext>
            </a:extLst>
          </p:cNvPr>
          <p:cNvPicPr>
            <a:picLocks noChangeAspect="1"/>
          </p:cNvPicPr>
          <p:nvPr/>
        </p:nvPicPr>
        <p:blipFill>
          <a:blip r:embed="rId6">
            <a:duotone>
              <a:schemeClr val="bg2">
                <a:shade val="45000"/>
                <a:satMod val="135000"/>
              </a:schemeClr>
              <a:prstClr val="white"/>
            </a:duotone>
          </a:blip>
          <a:stretch>
            <a:fillRect/>
          </a:stretch>
        </p:blipFill>
        <p:spPr>
          <a:xfrm>
            <a:off x="77675" y="3850509"/>
            <a:ext cx="464525" cy="443312"/>
          </a:xfrm>
          <a:prstGeom prst="rect">
            <a:avLst/>
          </a:prstGeom>
        </p:spPr>
      </p:pic>
      <p:pic>
        <p:nvPicPr>
          <p:cNvPr id="6" name="Image 124" descr="Une image contenant texte&#10;&#10;Description générée automatiquement">
            <a:extLst>
              <a:ext uri="{FF2B5EF4-FFF2-40B4-BE49-F238E27FC236}">
                <a16:creationId xmlns:a16="http://schemas.microsoft.com/office/drawing/2014/main" id="{712AA478-8EE8-8073-F022-E78F3BD4A904}"/>
              </a:ext>
            </a:extLst>
          </p:cNvPr>
          <p:cNvPicPr>
            <a:picLocks noChangeAspect="1"/>
          </p:cNvPicPr>
          <p:nvPr/>
        </p:nvPicPr>
        <p:blipFill>
          <a:blip r:embed="rId7"/>
          <a:stretch>
            <a:fillRect/>
          </a:stretch>
        </p:blipFill>
        <p:spPr>
          <a:xfrm>
            <a:off x="160156" y="5068236"/>
            <a:ext cx="320732" cy="396333"/>
          </a:xfrm>
          <a:prstGeom prst="rect">
            <a:avLst/>
          </a:prstGeom>
        </p:spPr>
      </p:pic>
      <p:pic>
        <p:nvPicPr>
          <p:cNvPr id="7" name="Picture 2">
            <a:extLst>
              <a:ext uri="{FF2B5EF4-FFF2-40B4-BE49-F238E27FC236}">
                <a16:creationId xmlns:a16="http://schemas.microsoft.com/office/drawing/2014/main" id="{306E2FC3-629A-9A94-8CFF-AD57600CD866}"/>
              </a:ext>
            </a:extLst>
          </p:cNvPr>
          <p:cNvPicPr>
            <a:picLocks noChangeAspect="1"/>
          </p:cNvPicPr>
          <p:nvPr/>
        </p:nvPicPr>
        <p:blipFill>
          <a:blip r:embed="rId8"/>
          <a:stretch>
            <a:fillRect/>
          </a:stretch>
        </p:blipFill>
        <p:spPr>
          <a:xfrm>
            <a:off x="87388" y="6236245"/>
            <a:ext cx="464525" cy="472941"/>
          </a:xfrm>
          <a:prstGeom prst="rect">
            <a:avLst/>
          </a:prstGeom>
        </p:spPr>
      </p:pic>
      <p:pic>
        <p:nvPicPr>
          <p:cNvPr id="8" name="Image 2">
            <a:extLst>
              <a:ext uri="{FF2B5EF4-FFF2-40B4-BE49-F238E27FC236}">
                <a16:creationId xmlns:a16="http://schemas.microsoft.com/office/drawing/2014/main" id="{9E1DD765-8D91-C0C1-24F5-6074C3C6D70A}"/>
              </a:ext>
            </a:extLst>
          </p:cNvPr>
          <p:cNvPicPr>
            <a:picLocks noChangeAspect="1"/>
          </p:cNvPicPr>
          <p:nvPr/>
        </p:nvPicPr>
        <p:blipFill>
          <a:blip r:embed="rId9"/>
          <a:stretch>
            <a:fillRect/>
          </a:stretch>
        </p:blipFill>
        <p:spPr>
          <a:xfrm>
            <a:off x="63762" y="116006"/>
            <a:ext cx="492361" cy="464139"/>
          </a:xfrm>
          <a:prstGeom prst="rect">
            <a:avLst/>
          </a:prstGeom>
        </p:spPr>
      </p:pic>
      <p:sp>
        <p:nvSpPr>
          <p:cNvPr id="9" name="Ellipse 8">
            <a:extLst>
              <a:ext uri="{FF2B5EF4-FFF2-40B4-BE49-F238E27FC236}">
                <a16:creationId xmlns:a16="http://schemas.microsoft.com/office/drawing/2014/main" id="{D6FADBAD-98CC-102A-316E-2C7535C8D97F}"/>
              </a:ext>
            </a:extLst>
          </p:cNvPr>
          <p:cNvSpPr/>
          <p:nvPr/>
        </p:nvSpPr>
        <p:spPr>
          <a:xfrm>
            <a:off x="0" y="2280622"/>
            <a:ext cx="1091258" cy="10993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0" name="Image 78">
            <a:extLst>
              <a:ext uri="{FF2B5EF4-FFF2-40B4-BE49-F238E27FC236}">
                <a16:creationId xmlns:a16="http://schemas.microsoft.com/office/drawing/2014/main" id="{7564883F-B9E8-0AC5-0EEC-B9AA194A14B0}"/>
              </a:ext>
            </a:extLst>
          </p:cNvPr>
          <p:cNvPicPr>
            <a:picLocks noChangeAspect="1"/>
          </p:cNvPicPr>
          <p:nvPr/>
        </p:nvPicPr>
        <p:blipFill>
          <a:blip r:embed="rId10"/>
          <a:stretch>
            <a:fillRect/>
          </a:stretch>
        </p:blipFill>
        <p:spPr>
          <a:xfrm>
            <a:off x="162984" y="2470150"/>
            <a:ext cx="742951" cy="721784"/>
          </a:xfrm>
          <a:prstGeom prst="rect">
            <a:avLst/>
          </a:prstGeom>
        </p:spPr>
      </p:pic>
      <p:sp>
        <p:nvSpPr>
          <p:cNvPr id="11" name="TextBox 4">
            <a:extLst>
              <a:ext uri="{FF2B5EF4-FFF2-40B4-BE49-F238E27FC236}">
                <a16:creationId xmlns:a16="http://schemas.microsoft.com/office/drawing/2014/main" id="{45E41CAB-2B64-8071-E39A-03900CFDDFE0}"/>
              </a:ext>
            </a:extLst>
          </p:cNvPr>
          <p:cNvSpPr txBox="1"/>
          <p:nvPr/>
        </p:nvSpPr>
        <p:spPr>
          <a:xfrm>
            <a:off x="1390108" y="168763"/>
            <a:ext cx="9406631" cy="646331"/>
          </a:xfrm>
          <a:prstGeom prst="rect">
            <a:avLst/>
          </a:prstGeom>
          <a:ln>
            <a:noFill/>
          </a:ln>
        </p:spPr>
        <p:style>
          <a:lnRef idx="2">
            <a:schemeClr val="accent6"/>
          </a:lnRef>
          <a:fillRef idx="1">
            <a:schemeClr val="lt1"/>
          </a:fillRef>
          <a:effectRef idx="0">
            <a:schemeClr val="accent6"/>
          </a:effectRef>
          <a:fontRef idx="minor">
            <a:schemeClr val="dk1"/>
          </a:fontRef>
        </p:style>
        <p:txBody>
          <a:bodyPr wrap="square" lIns="91440" tIns="45720" rIns="91440" bIns="45720" rtlCol="0" anchor="t">
            <a:spAutoFit/>
          </a:bodyPr>
          <a:lstStyle/>
          <a:p>
            <a:pPr algn="ctr">
              <a:defRPr/>
            </a:pPr>
            <a:r>
              <a:rPr lang="fr-FR" sz="3600">
                <a:solidFill>
                  <a:schemeClr val="tx2"/>
                </a:solidFill>
                <a:latin typeface="Avenir Next LT Pro"/>
                <a:cs typeface="Calibri"/>
              </a:rPr>
              <a:t>DEMONSTRATION VIDEO (first user story)</a:t>
            </a:r>
          </a:p>
        </p:txBody>
      </p:sp>
      <p:cxnSp>
        <p:nvCxnSpPr>
          <p:cNvPr id="12" name="Connecteur droit avec flèche 11">
            <a:extLst>
              <a:ext uri="{FF2B5EF4-FFF2-40B4-BE49-F238E27FC236}">
                <a16:creationId xmlns:a16="http://schemas.microsoft.com/office/drawing/2014/main" id="{2ACB7353-60FA-8FC3-EDE6-60BCE3A1F332}"/>
              </a:ext>
            </a:extLst>
          </p:cNvPr>
          <p:cNvCxnSpPr/>
          <p:nvPr/>
        </p:nvCxnSpPr>
        <p:spPr>
          <a:xfrm flipV="1">
            <a:off x="1774739" y="856220"/>
            <a:ext cx="8637371" cy="2059"/>
          </a:xfrm>
          <a:prstGeom prst="straightConnector1">
            <a:avLst/>
          </a:prstGeom>
        </p:spPr>
        <p:style>
          <a:lnRef idx="1">
            <a:schemeClr val="accent1"/>
          </a:lnRef>
          <a:fillRef idx="0">
            <a:schemeClr val="accent1"/>
          </a:fillRef>
          <a:effectRef idx="0">
            <a:schemeClr val="accent1"/>
          </a:effectRef>
          <a:fontRef idx="minor">
            <a:schemeClr val="tx1"/>
          </a:fontRef>
        </p:style>
      </p:cxnSp>
      <p:sp>
        <p:nvSpPr>
          <p:cNvPr id="13" name="Espace réservé du numéro de diapositive 14">
            <a:extLst>
              <a:ext uri="{FF2B5EF4-FFF2-40B4-BE49-F238E27FC236}">
                <a16:creationId xmlns:a16="http://schemas.microsoft.com/office/drawing/2014/main" id="{98A25A11-5657-F51F-87D2-57F781EF2A6A}"/>
              </a:ext>
            </a:extLst>
          </p:cNvPr>
          <p:cNvSpPr>
            <a:spLocks noGrp="1"/>
          </p:cNvSpPr>
          <p:nvPr/>
        </p:nvSpPr>
        <p:spPr>
          <a:xfrm>
            <a:off x="8610600"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6</a:t>
            </a:fld>
            <a:endParaRPr lang="fr-FR" sz="2000" b="1">
              <a:latin typeface="Avenir Next LT Pro"/>
            </a:endParaRPr>
          </a:p>
        </p:txBody>
      </p:sp>
    </p:spTree>
    <p:extLst>
      <p:ext uri="{BB962C8B-B14F-4D97-AF65-F5344CB8AC3E}">
        <p14:creationId xmlns:p14="http://schemas.microsoft.com/office/powerpoint/2010/main" val="223178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Espace réservé du numéro de diapositive 5">
            <a:extLst>
              <a:ext uri="{FF2B5EF4-FFF2-40B4-BE49-F238E27FC236}">
                <a16:creationId xmlns:a16="http://schemas.microsoft.com/office/drawing/2014/main" id="{366283C9-7833-C91E-890F-49B0B1BB6D77}"/>
              </a:ext>
            </a:extLst>
          </p:cNvPr>
          <p:cNvSpPr>
            <a:spLocks noGrp="1"/>
          </p:cNvSpPr>
          <p:nvPr/>
        </p:nvSpPr>
        <p:spPr>
          <a:xfrm>
            <a:off x="10948086"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7</a:t>
            </a:fld>
            <a:endParaRPr lang="fr-FR" sz="2000" b="1">
              <a:latin typeface="Avenir Next LT Pro"/>
              <a:cs typeface="Calibri"/>
            </a:endParaRPr>
          </a:p>
        </p:txBody>
      </p:sp>
      <p:cxnSp>
        <p:nvCxnSpPr>
          <p:cNvPr id="101" name="Connecteur droit avec flèche 100">
            <a:extLst>
              <a:ext uri="{FF2B5EF4-FFF2-40B4-BE49-F238E27FC236}">
                <a16:creationId xmlns:a16="http://schemas.microsoft.com/office/drawing/2014/main" id="{65369928-E398-15BA-C152-008AE731261C}"/>
              </a:ext>
            </a:extLst>
          </p:cNvPr>
          <p:cNvCxnSpPr/>
          <p:nvPr/>
        </p:nvCxnSpPr>
        <p:spPr>
          <a:xfrm flipV="1">
            <a:off x="1774739" y="856220"/>
            <a:ext cx="8637371" cy="2059"/>
          </a:xfrm>
          <a:prstGeom prst="straightConnector1">
            <a:avLst/>
          </a:prstGeom>
        </p:spPr>
        <p:style>
          <a:lnRef idx="1">
            <a:schemeClr val="accent1"/>
          </a:lnRef>
          <a:fillRef idx="0">
            <a:schemeClr val="accent1"/>
          </a:fillRef>
          <a:effectRef idx="0">
            <a:schemeClr val="accent1"/>
          </a:effectRef>
          <a:fontRef idx="minor">
            <a:schemeClr val="tx1"/>
          </a:fontRef>
        </p:style>
      </p:cxnSp>
      <p:sp>
        <p:nvSpPr>
          <p:cNvPr id="16" name="Espace réservé du numéro de diapositive 14">
            <a:extLst>
              <a:ext uri="{FF2B5EF4-FFF2-40B4-BE49-F238E27FC236}">
                <a16:creationId xmlns:a16="http://schemas.microsoft.com/office/drawing/2014/main" id="{A9AEAC3F-A2D1-9AD0-C452-5A865293EF64}"/>
              </a:ext>
            </a:extLst>
          </p:cNvPr>
          <p:cNvSpPr>
            <a:spLocks noGrp="1"/>
          </p:cNvSpPr>
          <p:nvPr/>
        </p:nvSpPr>
        <p:spPr>
          <a:xfrm>
            <a:off x="8610600"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7</a:t>
            </a:fld>
            <a:endParaRPr lang="fr-FR" sz="2000" b="1">
              <a:latin typeface="Avenir Next LT Pro"/>
            </a:endParaRPr>
          </a:p>
        </p:txBody>
      </p:sp>
      <p:sp>
        <p:nvSpPr>
          <p:cNvPr id="7" name="ZoneTexte 31">
            <a:extLst>
              <a:ext uri="{FF2B5EF4-FFF2-40B4-BE49-F238E27FC236}">
                <a16:creationId xmlns:a16="http://schemas.microsoft.com/office/drawing/2014/main" id="{2C23A627-EEEF-1FAA-FE4F-F20203D1A8E3}"/>
              </a:ext>
            </a:extLst>
          </p:cNvPr>
          <p:cNvSpPr txBox="1"/>
          <p:nvPr/>
        </p:nvSpPr>
        <p:spPr>
          <a:xfrm>
            <a:off x="1536432" y="1636636"/>
            <a:ext cx="3587180" cy="830997"/>
          </a:xfrm>
          <a:prstGeom prst="rect">
            <a:avLst/>
          </a:prstGeom>
          <a:solidFill>
            <a:schemeClr val="bg2"/>
          </a:solidFill>
        </p:spPr>
        <p:txBody>
          <a:bodyPr wrap="square" lIns="91440" tIns="45720" rIns="91440" bIns="45720" anchor="t">
            <a:spAutoFit/>
          </a:bodyPr>
          <a:lstStyle/>
          <a:p>
            <a:pPr marL="285750" indent="-285750" fontAlgn="base">
              <a:buFont typeface="Arial" panose="020B0604020202020204" pitchFamily="34" charset="0"/>
              <a:buChar char="•"/>
            </a:pPr>
            <a:r>
              <a:rPr lang="en-US" sz="1600">
                <a:latin typeface="Avenir Next LT Pro"/>
                <a:ea typeface="+mn-lt"/>
                <a:cs typeface="+mn-lt"/>
              </a:rPr>
              <a:t>Collect and pre-process data</a:t>
            </a:r>
            <a:endParaRPr lang="en-US" sz="1600" b="0" i="0">
              <a:solidFill>
                <a:srgbClr val="000000"/>
              </a:solidFill>
              <a:effectLst/>
              <a:latin typeface="Avenir Next LT Pro"/>
            </a:endParaRPr>
          </a:p>
          <a:p>
            <a:pPr marL="285750" indent="-285750">
              <a:buFont typeface="Arial" panose="020B0604020202020204" pitchFamily="34" charset="0"/>
              <a:buChar char="•"/>
            </a:pPr>
            <a:r>
              <a:rPr lang="en-US" sz="1600">
                <a:latin typeface="Avenir Next LT Pro"/>
                <a:ea typeface="+mn-lt"/>
                <a:cs typeface="+mn-lt"/>
              </a:rPr>
              <a:t>Test the </a:t>
            </a:r>
            <a:r>
              <a:rPr lang="en-US" sz="1600" b="1">
                <a:latin typeface="Avenir Next LT Pro"/>
                <a:ea typeface="+mn-lt"/>
                <a:cs typeface="+mn-lt"/>
              </a:rPr>
              <a:t>accuracy</a:t>
            </a:r>
            <a:r>
              <a:rPr lang="en-US" sz="1600">
                <a:latin typeface="Avenir Next LT Pro"/>
                <a:ea typeface="+mn-lt"/>
                <a:cs typeface="+mn-lt"/>
              </a:rPr>
              <a:t>, </a:t>
            </a:r>
            <a:r>
              <a:rPr lang="en-US" sz="1600" b="1">
                <a:latin typeface="Avenir Next LT Pro"/>
                <a:ea typeface="+mn-lt"/>
                <a:cs typeface="+mn-lt"/>
              </a:rPr>
              <a:t>recall</a:t>
            </a:r>
            <a:r>
              <a:rPr lang="en-US" sz="1600">
                <a:latin typeface="Avenir Next LT Pro"/>
                <a:ea typeface="+mn-lt"/>
                <a:cs typeface="+mn-lt"/>
              </a:rPr>
              <a:t> and other indicators of the model</a:t>
            </a:r>
          </a:p>
        </p:txBody>
      </p:sp>
      <p:sp>
        <p:nvSpPr>
          <p:cNvPr id="11" name="ZoneTexte 13">
            <a:extLst>
              <a:ext uri="{FF2B5EF4-FFF2-40B4-BE49-F238E27FC236}">
                <a16:creationId xmlns:a16="http://schemas.microsoft.com/office/drawing/2014/main" id="{0F4BF672-325D-7855-46BF-DFACDC1AA3D1}"/>
              </a:ext>
            </a:extLst>
          </p:cNvPr>
          <p:cNvSpPr txBox="1"/>
          <p:nvPr/>
        </p:nvSpPr>
        <p:spPr>
          <a:xfrm>
            <a:off x="1536432" y="1265291"/>
            <a:ext cx="3589055" cy="369332"/>
          </a:xfrm>
          <a:prstGeom prst="rect">
            <a:avLst/>
          </a:prstGeom>
          <a:solidFill>
            <a:schemeClr val="bg2">
              <a:lumMod val="75000"/>
            </a:schemeClr>
          </a:solidFill>
        </p:spPr>
        <p:txBody>
          <a:bodyPr wrap="square" lIns="91440" tIns="45720" rIns="91440" bIns="45720" rtlCol="0" anchor="t">
            <a:spAutoFit/>
          </a:bodyPr>
          <a:lstStyle/>
          <a:p>
            <a:pPr algn="ctr"/>
            <a:r>
              <a:rPr lang="en-US" b="1">
                <a:solidFill>
                  <a:schemeClr val="bg1"/>
                </a:solidFill>
                <a:latin typeface="Avenir Next LT Pro"/>
              </a:rPr>
              <a:t>AI training</a:t>
            </a:r>
            <a:endParaRPr lang="en-US" b="1">
              <a:solidFill>
                <a:schemeClr val="bg1"/>
              </a:solidFill>
              <a:latin typeface="Avenir Next LT Pro" panose="020B0504020202020204" pitchFamily="34" charset="0"/>
            </a:endParaRPr>
          </a:p>
        </p:txBody>
      </p:sp>
      <p:sp>
        <p:nvSpPr>
          <p:cNvPr id="12" name="TextBox 4">
            <a:extLst>
              <a:ext uri="{FF2B5EF4-FFF2-40B4-BE49-F238E27FC236}">
                <a16:creationId xmlns:a16="http://schemas.microsoft.com/office/drawing/2014/main" id="{9B4465BC-B14F-8E7E-2D5D-0040538A1088}"/>
              </a:ext>
            </a:extLst>
          </p:cNvPr>
          <p:cNvSpPr txBox="1"/>
          <p:nvPr/>
        </p:nvSpPr>
        <p:spPr>
          <a:xfrm>
            <a:off x="2187552" y="137137"/>
            <a:ext cx="7822477" cy="646331"/>
          </a:xfrm>
          <a:prstGeom prst="rect">
            <a:avLst/>
          </a:prstGeom>
          <a:ln>
            <a:noFill/>
          </a:ln>
        </p:spPr>
        <p:style>
          <a:lnRef idx="2">
            <a:schemeClr val="accent6"/>
          </a:lnRef>
          <a:fillRef idx="1">
            <a:schemeClr val="lt1"/>
          </a:fillRef>
          <a:effectRef idx="0">
            <a:schemeClr val="accent6"/>
          </a:effectRef>
          <a:fontRef idx="minor">
            <a:schemeClr val="dk1"/>
          </a:fontRef>
        </p:style>
        <p:txBody>
          <a:bodyPr wrap="square" lIns="91440" tIns="45720" rIns="91440" bIns="45720" rtlCol="0" anchor="t">
            <a:spAutoFit/>
          </a:bodyPr>
          <a:lstStyle/>
          <a:p>
            <a:pPr algn="ctr">
              <a:defRPr/>
            </a:pPr>
            <a:r>
              <a:rPr lang="fr-FR" sz="3600">
                <a:solidFill>
                  <a:schemeClr val="tx2"/>
                </a:solidFill>
                <a:latin typeface="Avenir Next LT Pro"/>
                <a:cs typeface="Calibri"/>
              </a:rPr>
              <a:t>STORIES / DEMONSTRATIONS</a:t>
            </a:r>
          </a:p>
        </p:txBody>
      </p:sp>
      <p:sp>
        <p:nvSpPr>
          <p:cNvPr id="20" name="Rectangle 19">
            <a:extLst>
              <a:ext uri="{FF2B5EF4-FFF2-40B4-BE49-F238E27FC236}">
                <a16:creationId xmlns:a16="http://schemas.microsoft.com/office/drawing/2014/main" id="{BCB4FB68-7219-C8D5-2FAB-F5DDC82A5F07}"/>
              </a:ext>
            </a:extLst>
          </p:cNvPr>
          <p:cNvSpPr/>
          <p:nvPr/>
        </p:nvSpPr>
        <p:spPr>
          <a:xfrm>
            <a:off x="1" y="-7895"/>
            <a:ext cx="641046" cy="68658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4" name="Image 121">
            <a:extLst>
              <a:ext uri="{FF2B5EF4-FFF2-40B4-BE49-F238E27FC236}">
                <a16:creationId xmlns:a16="http://schemas.microsoft.com/office/drawing/2014/main" id="{10769948-7CB6-36CC-16E7-5BAF7D516CE6}"/>
              </a:ext>
            </a:extLst>
          </p:cNvPr>
          <p:cNvPicPr>
            <a:picLocks noChangeAspect="1"/>
          </p:cNvPicPr>
          <p:nvPr/>
        </p:nvPicPr>
        <p:blipFill>
          <a:blip r:embed="rId3"/>
          <a:stretch>
            <a:fillRect/>
          </a:stretch>
        </p:blipFill>
        <p:spPr>
          <a:xfrm>
            <a:off x="103382" y="1418240"/>
            <a:ext cx="455442" cy="429473"/>
          </a:xfrm>
          <a:prstGeom prst="rect">
            <a:avLst/>
          </a:prstGeom>
        </p:spPr>
      </p:pic>
      <p:pic>
        <p:nvPicPr>
          <p:cNvPr id="27" name="Image 10">
            <a:extLst>
              <a:ext uri="{FF2B5EF4-FFF2-40B4-BE49-F238E27FC236}">
                <a16:creationId xmlns:a16="http://schemas.microsoft.com/office/drawing/2014/main" id="{B257715F-5A7A-3A6D-0AF6-0600FB378398}"/>
              </a:ext>
            </a:extLst>
          </p:cNvPr>
          <p:cNvPicPr>
            <a:picLocks noChangeAspect="1"/>
          </p:cNvPicPr>
          <p:nvPr/>
        </p:nvPicPr>
        <p:blipFill>
          <a:blip r:embed="rId4">
            <a:duotone>
              <a:schemeClr val="bg2">
                <a:shade val="45000"/>
                <a:satMod val="135000"/>
              </a:schemeClr>
              <a:prstClr val="white"/>
            </a:duotone>
          </a:blip>
          <a:stretch>
            <a:fillRect/>
          </a:stretch>
        </p:blipFill>
        <p:spPr>
          <a:xfrm>
            <a:off x="77675" y="3850509"/>
            <a:ext cx="464525" cy="443312"/>
          </a:xfrm>
          <a:prstGeom prst="rect">
            <a:avLst/>
          </a:prstGeom>
        </p:spPr>
      </p:pic>
      <p:pic>
        <p:nvPicPr>
          <p:cNvPr id="29" name="Image 124" descr="Une image contenant texte&#10;&#10;Description générée automatiquement">
            <a:extLst>
              <a:ext uri="{FF2B5EF4-FFF2-40B4-BE49-F238E27FC236}">
                <a16:creationId xmlns:a16="http://schemas.microsoft.com/office/drawing/2014/main" id="{3C1BC8BD-0190-62C2-30A9-7C29AF42BB32}"/>
              </a:ext>
            </a:extLst>
          </p:cNvPr>
          <p:cNvPicPr>
            <a:picLocks noChangeAspect="1"/>
          </p:cNvPicPr>
          <p:nvPr/>
        </p:nvPicPr>
        <p:blipFill>
          <a:blip r:embed="rId5"/>
          <a:stretch>
            <a:fillRect/>
          </a:stretch>
        </p:blipFill>
        <p:spPr>
          <a:xfrm>
            <a:off x="160156" y="5068236"/>
            <a:ext cx="320732" cy="396333"/>
          </a:xfrm>
          <a:prstGeom prst="rect">
            <a:avLst/>
          </a:prstGeom>
        </p:spPr>
      </p:pic>
      <p:pic>
        <p:nvPicPr>
          <p:cNvPr id="31" name="Picture 2">
            <a:extLst>
              <a:ext uri="{FF2B5EF4-FFF2-40B4-BE49-F238E27FC236}">
                <a16:creationId xmlns:a16="http://schemas.microsoft.com/office/drawing/2014/main" id="{C79ED4F3-0E7F-164C-1A0C-0070138CA944}"/>
              </a:ext>
            </a:extLst>
          </p:cNvPr>
          <p:cNvPicPr>
            <a:picLocks noChangeAspect="1"/>
          </p:cNvPicPr>
          <p:nvPr/>
        </p:nvPicPr>
        <p:blipFill>
          <a:blip r:embed="rId6"/>
          <a:stretch>
            <a:fillRect/>
          </a:stretch>
        </p:blipFill>
        <p:spPr>
          <a:xfrm>
            <a:off x="87388" y="6236245"/>
            <a:ext cx="464525" cy="472941"/>
          </a:xfrm>
          <a:prstGeom prst="rect">
            <a:avLst/>
          </a:prstGeom>
        </p:spPr>
      </p:pic>
      <p:pic>
        <p:nvPicPr>
          <p:cNvPr id="33" name="Image 2">
            <a:extLst>
              <a:ext uri="{FF2B5EF4-FFF2-40B4-BE49-F238E27FC236}">
                <a16:creationId xmlns:a16="http://schemas.microsoft.com/office/drawing/2014/main" id="{E58008D9-5B07-42B2-9DFA-6E9F70D31329}"/>
              </a:ext>
            </a:extLst>
          </p:cNvPr>
          <p:cNvPicPr>
            <a:picLocks noChangeAspect="1"/>
          </p:cNvPicPr>
          <p:nvPr/>
        </p:nvPicPr>
        <p:blipFill>
          <a:blip r:embed="rId7"/>
          <a:stretch>
            <a:fillRect/>
          </a:stretch>
        </p:blipFill>
        <p:spPr>
          <a:xfrm>
            <a:off x="63762" y="116006"/>
            <a:ext cx="492361" cy="464139"/>
          </a:xfrm>
          <a:prstGeom prst="rect">
            <a:avLst/>
          </a:prstGeom>
        </p:spPr>
      </p:pic>
      <p:sp>
        <p:nvSpPr>
          <p:cNvPr id="35" name="Ellipse 34">
            <a:extLst>
              <a:ext uri="{FF2B5EF4-FFF2-40B4-BE49-F238E27FC236}">
                <a16:creationId xmlns:a16="http://schemas.microsoft.com/office/drawing/2014/main" id="{BD4EA66C-1B3B-70C6-9397-5468F4127B14}"/>
              </a:ext>
            </a:extLst>
          </p:cNvPr>
          <p:cNvSpPr/>
          <p:nvPr/>
        </p:nvSpPr>
        <p:spPr>
          <a:xfrm>
            <a:off x="0" y="2280622"/>
            <a:ext cx="1091258" cy="10993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7" name="Image 78">
            <a:extLst>
              <a:ext uri="{FF2B5EF4-FFF2-40B4-BE49-F238E27FC236}">
                <a16:creationId xmlns:a16="http://schemas.microsoft.com/office/drawing/2014/main" id="{BA654E5F-F2AD-228E-6517-5DA245053432}"/>
              </a:ext>
            </a:extLst>
          </p:cNvPr>
          <p:cNvPicPr>
            <a:picLocks noChangeAspect="1"/>
          </p:cNvPicPr>
          <p:nvPr/>
        </p:nvPicPr>
        <p:blipFill>
          <a:blip r:embed="rId8"/>
          <a:stretch>
            <a:fillRect/>
          </a:stretch>
        </p:blipFill>
        <p:spPr>
          <a:xfrm>
            <a:off x="162984" y="2470150"/>
            <a:ext cx="742951" cy="721784"/>
          </a:xfrm>
          <a:prstGeom prst="rect">
            <a:avLst/>
          </a:prstGeom>
        </p:spPr>
      </p:pic>
      <p:pic>
        <p:nvPicPr>
          <p:cNvPr id="4" name="Image 4">
            <a:extLst>
              <a:ext uri="{FF2B5EF4-FFF2-40B4-BE49-F238E27FC236}">
                <a16:creationId xmlns:a16="http://schemas.microsoft.com/office/drawing/2014/main" id="{1B1DECDF-A417-78D6-4CE3-BB10D0CF145D}"/>
              </a:ext>
            </a:extLst>
          </p:cNvPr>
          <p:cNvPicPr>
            <a:picLocks noChangeAspect="1"/>
          </p:cNvPicPr>
          <p:nvPr/>
        </p:nvPicPr>
        <p:blipFill>
          <a:blip r:embed="rId9"/>
          <a:stretch>
            <a:fillRect/>
          </a:stretch>
        </p:blipFill>
        <p:spPr>
          <a:xfrm>
            <a:off x="7700513" y="4296512"/>
            <a:ext cx="2743200" cy="1456748"/>
          </a:xfrm>
          <a:prstGeom prst="rect">
            <a:avLst/>
          </a:prstGeom>
        </p:spPr>
      </p:pic>
      <p:pic>
        <p:nvPicPr>
          <p:cNvPr id="5" name="Image 5">
            <a:extLst>
              <a:ext uri="{FF2B5EF4-FFF2-40B4-BE49-F238E27FC236}">
                <a16:creationId xmlns:a16="http://schemas.microsoft.com/office/drawing/2014/main" id="{939902F6-FF9D-3C9A-10BD-8B1FC23B7538}"/>
              </a:ext>
            </a:extLst>
          </p:cNvPr>
          <p:cNvPicPr>
            <a:picLocks noChangeAspect="1"/>
          </p:cNvPicPr>
          <p:nvPr/>
        </p:nvPicPr>
        <p:blipFill>
          <a:blip r:embed="rId10"/>
          <a:stretch>
            <a:fillRect/>
          </a:stretch>
        </p:blipFill>
        <p:spPr>
          <a:xfrm>
            <a:off x="7240438" y="1638843"/>
            <a:ext cx="3663351" cy="1093031"/>
          </a:xfrm>
          <a:prstGeom prst="rect">
            <a:avLst/>
          </a:prstGeom>
        </p:spPr>
      </p:pic>
      <p:pic>
        <p:nvPicPr>
          <p:cNvPr id="8" name="Graphique 26" descr="Flèche : droite avec un remplissage uni">
            <a:extLst>
              <a:ext uri="{FF2B5EF4-FFF2-40B4-BE49-F238E27FC236}">
                <a16:creationId xmlns:a16="http://schemas.microsoft.com/office/drawing/2014/main" id="{667C7510-48B0-C2F6-59F2-FD0A478C1FFD}"/>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rot="16200000">
            <a:off x="8602520" y="3087810"/>
            <a:ext cx="914400" cy="914400"/>
          </a:xfrm>
          <a:prstGeom prst="rect">
            <a:avLst/>
          </a:prstGeom>
        </p:spPr>
      </p:pic>
      <p:pic>
        <p:nvPicPr>
          <p:cNvPr id="13" name="Image 12" descr="Une image contenant texte, signe, clipart, graphiques vectoriels&#10;&#10;Description générée automatiquement">
            <a:extLst>
              <a:ext uri="{FF2B5EF4-FFF2-40B4-BE49-F238E27FC236}">
                <a16:creationId xmlns:a16="http://schemas.microsoft.com/office/drawing/2014/main" id="{4247BA03-8457-F832-38F8-F20110493FC2}"/>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4731663" y="3661010"/>
            <a:ext cx="1569887" cy="1569887"/>
          </a:xfrm>
          <a:prstGeom prst="rect">
            <a:avLst/>
          </a:prstGeom>
        </p:spPr>
      </p:pic>
      <p:pic>
        <p:nvPicPr>
          <p:cNvPr id="15" name="图片 28" descr="停止标志上有字&#10;&#10;已自动生成说明">
            <a:extLst>
              <a:ext uri="{FF2B5EF4-FFF2-40B4-BE49-F238E27FC236}">
                <a16:creationId xmlns:a16="http://schemas.microsoft.com/office/drawing/2014/main" id="{67F4E6B1-621D-0DE1-41C8-05CF53D328D0}"/>
              </a:ext>
            </a:extLst>
          </p:cNvPr>
          <p:cNvPicPr>
            <a:picLocks noChangeAspect="1"/>
          </p:cNvPicPr>
          <p:nvPr/>
        </p:nvPicPr>
        <p:blipFill>
          <a:blip r:embed="rId14"/>
          <a:stretch>
            <a:fillRect/>
          </a:stretch>
        </p:blipFill>
        <p:spPr>
          <a:xfrm>
            <a:off x="1465860" y="3844132"/>
            <a:ext cx="1367884" cy="1377517"/>
          </a:xfrm>
          <a:prstGeom prst="rect">
            <a:avLst/>
          </a:prstGeom>
        </p:spPr>
      </p:pic>
      <p:pic>
        <p:nvPicPr>
          <p:cNvPr id="18" name="Image 39" descr="Une image contenant texte&#10;&#10;Description générée automatiquement">
            <a:extLst>
              <a:ext uri="{FF2B5EF4-FFF2-40B4-BE49-F238E27FC236}">
                <a16:creationId xmlns:a16="http://schemas.microsoft.com/office/drawing/2014/main" id="{A1914C86-7298-5CF5-E54E-95CCA6AC88B6}"/>
              </a:ext>
            </a:extLst>
          </p:cNvPr>
          <p:cNvPicPr>
            <a:picLocks noChangeAspect="1"/>
          </p:cNvPicPr>
          <p:nvPr/>
        </p:nvPicPr>
        <p:blipFill>
          <a:blip r:embed="rId15"/>
          <a:stretch>
            <a:fillRect/>
          </a:stretch>
        </p:blipFill>
        <p:spPr>
          <a:xfrm>
            <a:off x="2824877" y="3534484"/>
            <a:ext cx="1698978" cy="1698978"/>
          </a:xfrm>
          <a:prstGeom prst="rect">
            <a:avLst/>
          </a:prstGeom>
        </p:spPr>
      </p:pic>
      <p:sp>
        <p:nvSpPr>
          <p:cNvPr id="19" name="ZoneTexte 18">
            <a:extLst>
              <a:ext uri="{FF2B5EF4-FFF2-40B4-BE49-F238E27FC236}">
                <a16:creationId xmlns:a16="http://schemas.microsoft.com/office/drawing/2014/main" id="{6BD02817-D206-6692-0E3C-39F0C3E43628}"/>
              </a:ext>
            </a:extLst>
          </p:cNvPr>
          <p:cNvSpPr txBox="1"/>
          <p:nvPr/>
        </p:nvSpPr>
        <p:spPr>
          <a:xfrm>
            <a:off x="2056262" y="5597885"/>
            <a:ext cx="3651250"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sz="2500">
                <a:latin typeface="Avenir Next LT Pro"/>
                <a:cs typeface="Calibri"/>
              </a:rPr>
              <a:t>3 classes of detection</a:t>
            </a:r>
          </a:p>
        </p:txBody>
      </p:sp>
    </p:spTree>
    <p:extLst>
      <p:ext uri="{BB962C8B-B14F-4D97-AF65-F5344CB8AC3E}">
        <p14:creationId xmlns:p14="http://schemas.microsoft.com/office/powerpoint/2010/main" val="6849633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ZoneTexte 31">
            <a:extLst>
              <a:ext uri="{FF2B5EF4-FFF2-40B4-BE49-F238E27FC236}">
                <a16:creationId xmlns:a16="http://schemas.microsoft.com/office/drawing/2014/main" id="{C77CFC33-A59C-118D-01E3-8FBCC2708DDE}"/>
              </a:ext>
            </a:extLst>
          </p:cNvPr>
          <p:cNvSpPr txBox="1"/>
          <p:nvPr/>
        </p:nvSpPr>
        <p:spPr>
          <a:xfrm>
            <a:off x="1079232" y="1458836"/>
            <a:ext cx="3587180" cy="1815882"/>
          </a:xfrm>
          <a:prstGeom prst="rect">
            <a:avLst/>
          </a:prstGeom>
          <a:solidFill>
            <a:schemeClr val="bg2"/>
          </a:solidFill>
        </p:spPr>
        <p:txBody>
          <a:bodyPr wrap="square" lIns="91440" tIns="45720" rIns="91440" bIns="45720" anchor="t">
            <a:spAutoFit/>
          </a:bodyPr>
          <a:lstStyle/>
          <a:p>
            <a:pPr marL="285750" indent="-285750" fontAlgn="base">
              <a:buFont typeface="Arial" panose="020B0604020202020204" pitchFamily="34" charset="0"/>
              <a:buChar char="•"/>
            </a:pPr>
            <a:r>
              <a:rPr lang="en-US" sz="1600">
                <a:solidFill>
                  <a:srgbClr val="000000"/>
                </a:solidFill>
                <a:latin typeface="Avenir Next LT Pro"/>
              </a:rPr>
              <a:t>Place a </a:t>
            </a:r>
            <a:r>
              <a:rPr lang="en-US" sz="1600" b="1">
                <a:solidFill>
                  <a:srgbClr val="000000"/>
                </a:solidFill>
                <a:latin typeface="Avenir Next LT Pro"/>
              </a:rPr>
              <a:t>stop sign</a:t>
            </a:r>
            <a:r>
              <a:rPr lang="en-US" sz="1600" b="0" i="0" u="none" strike="noStrike">
                <a:solidFill>
                  <a:srgbClr val="000000"/>
                </a:solidFill>
                <a:effectLst/>
                <a:latin typeface="Avenir Next LT Pro"/>
              </a:rPr>
              <a:t> on the road </a:t>
            </a:r>
            <a:r>
              <a:rPr lang="en-US" sz="1600">
                <a:solidFill>
                  <a:srgbClr val="000000"/>
                </a:solidFill>
                <a:latin typeface="Avenir Next LT Pro"/>
              </a:rPr>
              <a:t>in front of</a:t>
            </a:r>
            <a:r>
              <a:rPr lang="en-US" sz="1600" b="0" i="0" u="none" strike="noStrike">
                <a:solidFill>
                  <a:srgbClr val="000000"/>
                </a:solidFill>
                <a:effectLst/>
                <a:latin typeface="Avenir Next LT Pro"/>
              </a:rPr>
              <a:t> the car</a:t>
            </a:r>
            <a:r>
              <a:rPr lang="en-US" sz="1600" b="0" i="0">
                <a:solidFill>
                  <a:srgbClr val="000000"/>
                </a:solidFill>
                <a:effectLst/>
                <a:latin typeface="Avenir Next LT Pro"/>
              </a:rPr>
              <a:t>​</a:t>
            </a:r>
          </a:p>
          <a:p>
            <a:pPr marL="285750" indent="-285750" fontAlgn="base">
              <a:buFont typeface="Arial" panose="020B0604020202020204" pitchFamily="34" charset="0"/>
              <a:buChar char="•"/>
            </a:pPr>
            <a:r>
              <a:rPr lang="en-US" sz="1600">
                <a:solidFill>
                  <a:srgbClr val="000000"/>
                </a:solidFill>
                <a:latin typeface="Avenir Next LT Pro"/>
              </a:rPr>
              <a:t>Detect stop sign at most </a:t>
            </a:r>
            <a:r>
              <a:rPr lang="en-US" sz="1600" b="1">
                <a:solidFill>
                  <a:srgbClr val="000000"/>
                </a:solidFill>
                <a:latin typeface="Avenir Next LT Pro"/>
              </a:rPr>
              <a:t>10 meters</a:t>
            </a:r>
            <a:r>
              <a:rPr lang="en-US" sz="1600">
                <a:solidFill>
                  <a:srgbClr val="000000"/>
                </a:solidFill>
                <a:latin typeface="Avenir Next LT Pro"/>
              </a:rPr>
              <a:t> away</a:t>
            </a:r>
            <a:r>
              <a:rPr lang="en-US" sz="1600">
                <a:solidFill>
                  <a:srgbClr val="000000"/>
                </a:solidFill>
                <a:latin typeface="Avenir Next LT Pro"/>
                <a:ea typeface="+mn-lt"/>
                <a:cs typeface="+mn-lt"/>
              </a:rPr>
              <a:t> with the camera of the car </a:t>
            </a:r>
          </a:p>
          <a:p>
            <a:pPr marL="285750" indent="-285750">
              <a:buFont typeface="Arial" panose="020B0604020202020204" pitchFamily="34" charset="0"/>
              <a:buChar char="•"/>
            </a:pPr>
            <a:r>
              <a:rPr lang="en-US" sz="1600">
                <a:solidFill>
                  <a:srgbClr val="000000"/>
                </a:solidFill>
                <a:latin typeface="Avenir Next LT Pro"/>
                <a:ea typeface="+mn-lt"/>
                <a:cs typeface="+mn-lt"/>
              </a:rPr>
              <a:t>Sending</a:t>
            </a:r>
            <a:r>
              <a:rPr lang="en-US" sz="1600">
                <a:solidFill>
                  <a:srgbClr val="000000"/>
                </a:solidFill>
                <a:latin typeface="Avenir Next LT Pro"/>
              </a:rPr>
              <a:t> the order to stop </a:t>
            </a:r>
            <a:r>
              <a:rPr lang="en-US" sz="1600">
                <a:solidFill>
                  <a:srgbClr val="000000"/>
                </a:solidFill>
                <a:ea typeface="+mn-lt"/>
                <a:cs typeface="+mn-lt"/>
              </a:rPr>
              <a:t>in less than 3 seconds</a:t>
            </a:r>
            <a:r>
              <a:rPr lang="en-US" sz="1600">
                <a:solidFill>
                  <a:srgbClr val="000000"/>
                </a:solidFill>
                <a:latin typeface="Avenir Next LT Pro"/>
              </a:rPr>
              <a:t> </a:t>
            </a:r>
            <a:endParaRPr lang="en-US"/>
          </a:p>
        </p:txBody>
      </p:sp>
      <p:sp>
        <p:nvSpPr>
          <p:cNvPr id="10" name="Espace réservé du numéro de diapositive 5">
            <a:extLst>
              <a:ext uri="{FF2B5EF4-FFF2-40B4-BE49-F238E27FC236}">
                <a16:creationId xmlns:a16="http://schemas.microsoft.com/office/drawing/2014/main" id="{366283C9-7833-C91E-890F-49B0B1BB6D77}"/>
              </a:ext>
            </a:extLst>
          </p:cNvPr>
          <p:cNvSpPr>
            <a:spLocks noGrp="1"/>
          </p:cNvSpPr>
          <p:nvPr/>
        </p:nvSpPr>
        <p:spPr>
          <a:xfrm>
            <a:off x="10948086"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fr-FR" sz="2000" b="1">
              <a:latin typeface="Avenir Next LT Pro"/>
              <a:cs typeface="Calibri"/>
            </a:endParaRPr>
          </a:p>
        </p:txBody>
      </p:sp>
      <p:sp>
        <p:nvSpPr>
          <p:cNvPr id="98" name="TextBox 4">
            <a:extLst>
              <a:ext uri="{FF2B5EF4-FFF2-40B4-BE49-F238E27FC236}">
                <a16:creationId xmlns:a16="http://schemas.microsoft.com/office/drawing/2014/main" id="{B013B359-2B44-FA94-AC64-8F3889B416D8}"/>
              </a:ext>
            </a:extLst>
          </p:cNvPr>
          <p:cNvSpPr txBox="1"/>
          <p:nvPr/>
        </p:nvSpPr>
        <p:spPr>
          <a:xfrm>
            <a:off x="2272218" y="137137"/>
            <a:ext cx="7919239" cy="646331"/>
          </a:xfrm>
          <a:prstGeom prst="rect">
            <a:avLst/>
          </a:prstGeom>
          <a:ln>
            <a:noFill/>
          </a:ln>
        </p:spPr>
        <p:style>
          <a:lnRef idx="2">
            <a:schemeClr val="accent6"/>
          </a:lnRef>
          <a:fillRef idx="1">
            <a:schemeClr val="lt1"/>
          </a:fillRef>
          <a:effectRef idx="0">
            <a:schemeClr val="accent6"/>
          </a:effectRef>
          <a:fontRef idx="minor">
            <a:schemeClr val="dk1"/>
          </a:fontRef>
        </p:style>
        <p:txBody>
          <a:bodyPr wrap="square" lIns="91440" tIns="45720" rIns="91440" bIns="45720" rtlCol="0" anchor="t">
            <a:spAutoFit/>
          </a:bodyPr>
          <a:lstStyle/>
          <a:p>
            <a:pPr algn="ctr">
              <a:defRPr/>
            </a:pPr>
            <a:r>
              <a:rPr lang="fr-FR" sz="3600">
                <a:solidFill>
                  <a:schemeClr val="tx2"/>
                </a:solidFill>
                <a:latin typeface="Avenir Next LT Pro"/>
                <a:cs typeface="Calibri"/>
              </a:rPr>
              <a:t>STORIES / DEMONSTRATIONS</a:t>
            </a:r>
          </a:p>
        </p:txBody>
      </p:sp>
      <p:cxnSp>
        <p:nvCxnSpPr>
          <p:cNvPr id="101" name="Connecteur droit avec flèche 100">
            <a:extLst>
              <a:ext uri="{FF2B5EF4-FFF2-40B4-BE49-F238E27FC236}">
                <a16:creationId xmlns:a16="http://schemas.microsoft.com/office/drawing/2014/main" id="{65369928-E398-15BA-C152-008AE731261C}"/>
              </a:ext>
            </a:extLst>
          </p:cNvPr>
          <p:cNvCxnSpPr/>
          <p:nvPr/>
        </p:nvCxnSpPr>
        <p:spPr>
          <a:xfrm flipV="1">
            <a:off x="1774739" y="856220"/>
            <a:ext cx="8637371" cy="2059"/>
          </a:xfrm>
          <a:prstGeom prst="straightConnector1">
            <a:avLst/>
          </a:prstGeom>
        </p:spPr>
        <p:style>
          <a:lnRef idx="1">
            <a:schemeClr val="accent1"/>
          </a:lnRef>
          <a:fillRef idx="0">
            <a:schemeClr val="accent1"/>
          </a:fillRef>
          <a:effectRef idx="0">
            <a:schemeClr val="accent1"/>
          </a:effectRef>
          <a:fontRef idx="minor">
            <a:schemeClr val="tx1"/>
          </a:fontRef>
        </p:style>
      </p:cxnSp>
      <p:grpSp>
        <p:nvGrpSpPr>
          <p:cNvPr id="7" name="Groupe 6">
            <a:extLst>
              <a:ext uri="{FF2B5EF4-FFF2-40B4-BE49-F238E27FC236}">
                <a16:creationId xmlns:a16="http://schemas.microsoft.com/office/drawing/2014/main" id="{BC9CE112-0F62-13EE-F66D-22D12D624BF5}"/>
              </a:ext>
            </a:extLst>
          </p:cNvPr>
          <p:cNvGrpSpPr/>
          <p:nvPr/>
        </p:nvGrpSpPr>
        <p:grpSpPr>
          <a:xfrm>
            <a:off x="2913517" y="4382885"/>
            <a:ext cx="1799771" cy="1763485"/>
            <a:chOff x="2148114" y="3327400"/>
            <a:chExt cx="1799771" cy="1763485"/>
          </a:xfrm>
        </p:grpSpPr>
        <p:pic>
          <p:nvPicPr>
            <p:cNvPr id="3" name="Image 5">
              <a:extLst>
                <a:ext uri="{FF2B5EF4-FFF2-40B4-BE49-F238E27FC236}">
                  <a16:creationId xmlns:a16="http://schemas.microsoft.com/office/drawing/2014/main" id="{B8EC3102-011D-5F87-3976-CAE1461BF048}"/>
                </a:ext>
              </a:extLst>
            </p:cNvPr>
            <p:cNvPicPr>
              <a:picLocks noChangeAspect="1"/>
            </p:cNvPicPr>
            <p:nvPr/>
          </p:nvPicPr>
          <p:blipFill>
            <a:blip r:embed="rId2"/>
            <a:stretch>
              <a:fillRect/>
            </a:stretch>
          </p:blipFill>
          <p:spPr>
            <a:xfrm>
              <a:off x="2148114" y="3327400"/>
              <a:ext cx="1799771" cy="1763485"/>
            </a:xfrm>
            <a:prstGeom prst="rect">
              <a:avLst/>
            </a:prstGeom>
          </p:spPr>
        </p:pic>
        <p:pic>
          <p:nvPicPr>
            <p:cNvPr id="6" name="Image 6">
              <a:extLst>
                <a:ext uri="{FF2B5EF4-FFF2-40B4-BE49-F238E27FC236}">
                  <a16:creationId xmlns:a16="http://schemas.microsoft.com/office/drawing/2014/main" id="{C5F377F8-DEE2-C26B-D4CF-6BE374FDB315}"/>
                </a:ext>
              </a:extLst>
            </p:cNvPr>
            <p:cNvPicPr>
              <a:picLocks noChangeAspect="1"/>
            </p:cNvPicPr>
            <p:nvPr/>
          </p:nvPicPr>
          <p:blipFill>
            <a:blip r:embed="rId3"/>
            <a:stretch>
              <a:fillRect/>
            </a:stretch>
          </p:blipFill>
          <p:spPr>
            <a:xfrm>
              <a:off x="3047395" y="4094388"/>
              <a:ext cx="243115" cy="302080"/>
            </a:xfrm>
            <a:prstGeom prst="rect">
              <a:avLst/>
            </a:prstGeom>
          </p:spPr>
        </p:pic>
      </p:grpSp>
      <p:sp>
        <p:nvSpPr>
          <p:cNvPr id="14" name="ZoneTexte 13">
            <a:extLst>
              <a:ext uri="{FF2B5EF4-FFF2-40B4-BE49-F238E27FC236}">
                <a16:creationId xmlns:a16="http://schemas.microsoft.com/office/drawing/2014/main" id="{1FF8FF07-3E87-E397-FA6D-8307C5D70DA9}"/>
              </a:ext>
            </a:extLst>
          </p:cNvPr>
          <p:cNvSpPr txBox="1"/>
          <p:nvPr/>
        </p:nvSpPr>
        <p:spPr>
          <a:xfrm>
            <a:off x="1079232" y="1087491"/>
            <a:ext cx="3589055" cy="369332"/>
          </a:xfrm>
          <a:prstGeom prst="rect">
            <a:avLst/>
          </a:prstGeom>
          <a:solidFill>
            <a:schemeClr val="bg2">
              <a:lumMod val="75000"/>
            </a:schemeClr>
          </a:solidFill>
        </p:spPr>
        <p:txBody>
          <a:bodyPr wrap="square" lIns="91440" tIns="45720" rIns="91440" bIns="45720" rtlCol="0" anchor="t">
            <a:spAutoFit/>
          </a:bodyPr>
          <a:lstStyle/>
          <a:p>
            <a:pPr algn="ctr"/>
            <a:r>
              <a:rPr lang="en-US" b="1">
                <a:solidFill>
                  <a:schemeClr val="bg1"/>
                </a:solidFill>
                <a:latin typeface="Avenir Next LT Pro"/>
              </a:rPr>
              <a:t>AI training on road sign</a:t>
            </a:r>
          </a:p>
        </p:txBody>
      </p:sp>
      <p:sp>
        <p:nvSpPr>
          <p:cNvPr id="34" name="Espace réservé du numéro de diapositive 14">
            <a:extLst>
              <a:ext uri="{FF2B5EF4-FFF2-40B4-BE49-F238E27FC236}">
                <a16:creationId xmlns:a16="http://schemas.microsoft.com/office/drawing/2014/main" id="{B770A85E-481C-B52C-4C55-A0F3F6478A72}"/>
              </a:ext>
            </a:extLst>
          </p:cNvPr>
          <p:cNvSpPr>
            <a:spLocks noGrp="1"/>
          </p:cNvSpPr>
          <p:nvPr/>
        </p:nvSpPr>
        <p:spPr>
          <a:xfrm>
            <a:off x="8610600"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8</a:t>
            </a:fld>
            <a:endParaRPr lang="fr-FR" sz="2000" b="1">
              <a:latin typeface="Avenir Next LT Pro"/>
            </a:endParaRPr>
          </a:p>
        </p:txBody>
      </p:sp>
      <p:grpSp>
        <p:nvGrpSpPr>
          <p:cNvPr id="26" name="Groupe 25">
            <a:extLst>
              <a:ext uri="{FF2B5EF4-FFF2-40B4-BE49-F238E27FC236}">
                <a16:creationId xmlns:a16="http://schemas.microsoft.com/office/drawing/2014/main" id="{CA6BFFE4-A60A-0C6F-57B2-0F8D3E580CE0}"/>
              </a:ext>
            </a:extLst>
          </p:cNvPr>
          <p:cNvGrpSpPr/>
          <p:nvPr/>
        </p:nvGrpSpPr>
        <p:grpSpPr>
          <a:xfrm>
            <a:off x="4821823" y="5373156"/>
            <a:ext cx="6383400" cy="504106"/>
            <a:chOff x="3534869" y="4922992"/>
            <a:chExt cx="6374024" cy="677034"/>
          </a:xfrm>
        </p:grpSpPr>
        <p:pic>
          <p:nvPicPr>
            <p:cNvPr id="11" name="Image 10">
              <a:extLst>
                <a:ext uri="{FF2B5EF4-FFF2-40B4-BE49-F238E27FC236}">
                  <a16:creationId xmlns:a16="http://schemas.microsoft.com/office/drawing/2014/main" id="{F0159CC4-8D01-2E6E-511A-E11CECC89418}"/>
                </a:ext>
              </a:extLst>
            </p:cNvPr>
            <p:cNvPicPr>
              <a:picLocks noChangeAspect="1"/>
            </p:cNvPicPr>
            <p:nvPr/>
          </p:nvPicPr>
          <p:blipFill>
            <a:blip r:embed="rId4"/>
            <a:stretch>
              <a:fillRect/>
            </a:stretch>
          </p:blipFill>
          <p:spPr>
            <a:xfrm rot="16200000">
              <a:off x="3511147" y="4946714"/>
              <a:ext cx="677034" cy="629589"/>
            </a:xfrm>
            <a:prstGeom prst="rect">
              <a:avLst/>
            </a:prstGeom>
          </p:spPr>
        </p:pic>
        <p:pic>
          <p:nvPicPr>
            <p:cNvPr id="12" name="Image 11">
              <a:extLst>
                <a:ext uri="{FF2B5EF4-FFF2-40B4-BE49-F238E27FC236}">
                  <a16:creationId xmlns:a16="http://schemas.microsoft.com/office/drawing/2014/main" id="{D65CBF3E-405B-D7E9-1071-7784C65FAAF5}"/>
                </a:ext>
              </a:extLst>
            </p:cNvPr>
            <p:cNvPicPr>
              <a:picLocks noChangeAspect="1"/>
            </p:cNvPicPr>
            <p:nvPr/>
          </p:nvPicPr>
          <p:blipFill>
            <a:blip r:embed="rId5"/>
            <a:stretch>
              <a:fillRect/>
            </a:stretch>
          </p:blipFill>
          <p:spPr>
            <a:xfrm rot="16200000">
              <a:off x="4050591" y="5033841"/>
              <a:ext cx="660817" cy="467274"/>
            </a:xfrm>
            <a:prstGeom prst="rect">
              <a:avLst/>
            </a:prstGeom>
          </p:spPr>
        </p:pic>
        <p:pic>
          <p:nvPicPr>
            <p:cNvPr id="13" name="Image 11">
              <a:extLst>
                <a:ext uri="{FF2B5EF4-FFF2-40B4-BE49-F238E27FC236}">
                  <a16:creationId xmlns:a16="http://schemas.microsoft.com/office/drawing/2014/main" id="{171E3E54-DB62-620A-E547-5A64EE526A99}"/>
                </a:ext>
              </a:extLst>
            </p:cNvPr>
            <p:cNvPicPr>
              <a:picLocks noChangeAspect="1"/>
            </p:cNvPicPr>
            <p:nvPr/>
          </p:nvPicPr>
          <p:blipFill>
            <a:blip r:embed="rId5"/>
            <a:stretch>
              <a:fillRect/>
            </a:stretch>
          </p:blipFill>
          <p:spPr>
            <a:xfrm rot="16200000">
              <a:off x="4494670" y="5033840"/>
              <a:ext cx="660817" cy="467274"/>
            </a:xfrm>
            <a:prstGeom prst="rect">
              <a:avLst/>
            </a:prstGeom>
          </p:spPr>
        </p:pic>
        <p:pic>
          <p:nvPicPr>
            <p:cNvPr id="15" name="Image 11">
              <a:extLst>
                <a:ext uri="{FF2B5EF4-FFF2-40B4-BE49-F238E27FC236}">
                  <a16:creationId xmlns:a16="http://schemas.microsoft.com/office/drawing/2014/main" id="{B833CDCB-D083-C1AB-C681-29C9E1ABE79B}"/>
                </a:ext>
              </a:extLst>
            </p:cNvPr>
            <p:cNvPicPr>
              <a:picLocks noChangeAspect="1"/>
            </p:cNvPicPr>
            <p:nvPr/>
          </p:nvPicPr>
          <p:blipFill>
            <a:blip r:embed="rId5"/>
            <a:stretch>
              <a:fillRect/>
            </a:stretch>
          </p:blipFill>
          <p:spPr>
            <a:xfrm rot="16200000">
              <a:off x="4933704" y="5033841"/>
              <a:ext cx="660817" cy="467274"/>
            </a:xfrm>
            <a:prstGeom prst="rect">
              <a:avLst/>
            </a:prstGeom>
          </p:spPr>
        </p:pic>
        <p:pic>
          <p:nvPicPr>
            <p:cNvPr id="16" name="Image 14">
              <a:extLst>
                <a:ext uri="{FF2B5EF4-FFF2-40B4-BE49-F238E27FC236}">
                  <a16:creationId xmlns:a16="http://schemas.microsoft.com/office/drawing/2014/main" id="{C6BC21FA-8FBE-F12F-8F5A-602A9A98C999}"/>
                </a:ext>
              </a:extLst>
            </p:cNvPr>
            <p:cNvPicPr>
              <a:picLocks noChangeAspect="1"/>
            </p:cNvPicPr>
            <p:nvPr/>
          </p:nvPicPr>
          <p:blipFill>
            <a:blip r:embed="rId5"/>
            <a:stretch>
              <a:fillRect/>
            </a:stretch>
          </p:blipFill>
          <p:spPr>
            <a:xfrm rot="16200000">
              <a:off x="5378877" y="5033839"/>
              <a:ext cx="660817" cy="467274"/>
            </a:xfrm>
            <a:prstGeom prst="rect">
              <a:avLst/>
            </a:prstGeom>
          </p:spPr>
        </p:pic>
        <p:pic>
          <p:nvPicPr>
            <p:cNvPr id="17" name="Image 11">
              <a:extLst>
                <a:ext uri="{FF2B5EF4-FFF2-40B4-BE49-F238E27FC236}">
                  <a16:creationId xmlns:a16="http://schemas.microsoft.com/office/drawing/2014/main" id="{D400EE7E-D25C-0D18-2E5B-F8337FA5616C}"/>
                </a:ext>
              </a:extLst>
            </p:cNvPr>
            <p:cNvPicPr>
              <a:picLocks noChangeAspect="1"/>
            </p:cNvPicPr>
            <p:nvPr/>
          </p:nvPicPr>
          <p:blipFill>
            <a:blip r:embed="rId5"/>
            <a:stretch>
              <a:fillRect/>
            </a:stretch>
          </p:blipFill>
          <p:spPr>
            <a:xfrm rot="16200000">
              <a:off x="5817911" y="5033840"/>
              <a:ext cx="660817" cy="467274"/>
            </a:xfrm>
            <a:prstGeom prst="rect">
              <a:avLst/>
            </a:prstGeom>
          </p:spPr>
        </p:pic>
        <p:pic>
          <p:nvPicPr>
            <p:cNvPr id="18" name="Image 17">
              <a:extLst>
                <a:ext uri="{FF2B5EF4-FFF2-40B4-BE49-F238E27FC236}">
                  <a16:creationId xmlns:a16="http://schemas.microsoft.com/office/drawing/2014/main" id="{47060050-BCAA-35F5-F28D-6BA5BEDC557B}"/>
                </a:ext>
              </a:extLst>
            </p:cNvPr>
            <p:cNvPicPr>
              <a:picLocks noChangeAspect="1"/>
            </p:cNvPicPr>
            <p:nvPr/>
          </p:nvPicPr>
          <p:blipFill>
            <a:blip r:embed="rId5"/>
            <a:stretch>
              <a:fillRect/>
            </a:stretch>
          </p:blipFill>
          <p:spPr>
            <a:xfrm rot="16200000">
              <a:off x="6262747" y="5033839"/>
              <a:ext cx="660817" cy="467274"/>
            </a:xfrm>
            <a:prstGeom prst="rect">
              <a:avLst/>
            </a:prstGeom>
          </p:spPr>
        </p:pic>
        <p:pic>
          <p:nvPicPr>
            <p:cNvPr id="19" name="Image 11">
              <a:extLst>
                <a:ext uri="{FF2B5EF4-FFF2-40B4-BE49-F238E27FC236}">
                  <a16:creationId xmlns:a16="http://schemas.microsoft.com/office/drawing/2014/main" id="{990A0FE1-4DBF-2765-CE75-E14B99BDB077}"/>
                </a:ext>
              </a:extLst>
            </p:cNvPr>
            <p:cNvPicPr>
              <a:picLocks noChangeAspect="1"/>
            </p:cNvPicPr>
            <p:nvPr/>
          </p:nvPicPr>
          <p:blipFill>
            <a:blip r:embed="rId5"/>
            <a:stretch>
              <a:fillRect/>
            </a:stretch>
          </p:blipFill>
          <p:spPr>
            <a:xfrm rot="16200000">
              <a:off x="6701782" y="5033840"/>
              <a:ext cx="660817" cy="467274"/>
            </a:xfrm>
            <a:prstGeom prst="rect">
              <a:avLst/>
            </a:prstGeom>
          </p:spPr>
        </p:pic>
        <p:pic>
          <p:nvPicPr>
            <p:cNvPr id="20" name="Image 19">
              <a:extLst>
                <a:ext uri="{FF2B5EF4-FFF2-40B4-BE49-F238E27FC236}">
                  <a16:creationId xmlns:a16="http://schemas.microsoft.com/office/drawing/2014/main" id="{D2ABDF8F-ED36-A07B-A6D4-6939CF04B8B4}"/>
                </a:ext>
              </a:extLst>
            </p:cNvPr>
            <p:cNvPicPr>
              <a:picLocks noChangeAspect="1"/>
            </p:cNvPicPr>
            <p:nvPr/>
          </p:nvPicPr>
          <p:blipFill>
            <a:blip r:embed="rId5"/>
            <a:stretch>
              <a:fillRect/>
            </a:stretch>
          </p:blipFill>
          <p:spPr>
            <a:xfrm rot="16200000">
              <a:off x="7136509" y="5033839"/>
              <a:ext cx="660817" cy="467274"/>
            </a:xfrm>
            <a:prstGeom prst="rect">
              <a:avLst/>
            </a:prstGeom>
          </p:spPr>
        </p:pic>
        <p:pic>
          <p:nvPicPr>
            <p:cNvPr id="21" name="Image 11">
              <a:extLst>
                <a:ext uri="{FF2B5EF4-FFF2-40B4-BE49-F238E27FC236}">
                  <a16:creationId xmlns:a16="http://schemas.microsoft.com/office/drawing/2014/main" id="{64650561-4D3A-2A6A-1183-29285EE0B99E}"/>
                </a:ext>
              </a:extLst>
            </p:cNvPr>
            <p:cNvPicPr>
              <a:picLocks noChangeAspect="1"/>
            </p:cNvPicPr>
            <p:nvPr/>
          </p:nvPicPr>
          <p:blipFill>
            <a:blip r:embed="rId5"/>
            <a:stretch>
              <a:fillRect/>
            </a:stretch>
          </p:blipFill>
          <p:spPr>
            <a:xfrm rot="16200000">
              <a:off x="7575543" y="5033840"/>
              <a:ext cx="660817" cy="467274"/>
            </a:xfrm>
            <a:prstGeom prst="rect">
              <a:avLst/>
            </a:prstGeom>
          </p:spPr>
        </p:pic>
        <p:pic>
          <p:nvPicPr>
            <p:cNvPr id="22" name="Image 21">
              <a:extLst>
                <a:ext uri="{FF2B5EF4-FFF2-40B4-BE49-F238E27FC236}">
                  <a16:creationId xmlns:a16="http://schemas.microsoft.com/office/drawing/2014/main" id="{8A482905-3B8B-8840-EEC4-2C77C47BD324}"/>
                </a:ext>
              </a:extLst>
            </p:cNvPr>
            <p:cNvPicPr>
              <a:picLocks noChangeAspect="1"/>
            </p:cNvPicPr>
            <p:nvPr/>
          </p:nvPicPr>
          <p:blipFill>
            <a:blip r:embed="rId5"/>
            <a:stretch>
              <a:fillRect/>
            </a:stretch>
          </p:blipFill>
          <p:spPr>
            <a:xfrm rot="16200000">
              <a:off x="8026089" y="5033839"/>
              <a:ext cx="660817" cy="467274"/>
            </a:xfrm>
            <a:prstGeom prst="rect">
              <a:avLst/>
            </a:prstGeom>
          </p:spPr>
        </p:pic>
        <p:pic>
          <p:nvPicPr>
            <p:cNvPr id="23" name="Image 11">
              <a:extLst>
                <a:ext uri="{FF2B5EF4-FFF2-40B4-BE49-F238E27FC236}">
                  <a16:creationId xmlns:a16="http://schemas.microsoft.com/office/drawing/2014/main" id="{7A4E2189-1EF3-1992-2AAB-9F5BBE1454CD}"/>
                </a:ext>
              </a:extLst>
            </p:cNvPr>
            <p:cNvPicPr>
              <a:picLocks noChangeAspect="1"/>
            </p:cNvPicPr>
            <p:nvPr/>
          </p:nvPicPr>
          <p:blipFill>
            <a:blip r:embed="rId5"/>
            <a:stretch>
              <a:fillRect/>
            </a:stretch>
          </p:blipFill>
          <p:spPr>
            <a:xfrm rot="16200000">
              <a:off x="8465123" y="5033840"/>
              <a:ext cx="660817" cy="467274"/>
            </a:xfrm>
            <a:prstGeom prst="rect">
              <a:avLst/>
            </a:prstGeom>
          </p:spPr>
        </p:pic>
        <p:pic>
          <p:nvPicPr>
            <p:cNvPr id="24" name="Image 23">
              <a:extLst>
                <a:ext uri="{FF2B5EF4-FFF2-40B4-BE49-F238E27FC236}">
                  <a16:creationId xmlns:a16="http://schemas.microsoft.com/office/drawing/2014/main" id="{5601CF5B-BAD0-EA97-E259-34762C4889BE}"/>
                </a:ext>
              </a:extLst>
            </p:cNvPr>
            <p:cNvPicPr>
              <a:picLocks noChangeAspect="1"/>
            </p:cNvPicPr>
            <p:nvPr/>
          </p:nvPicPr>
          <p:blipFill>
            <a:blip r:embed="rId5"/>
            <a:stretch>
              <a:fillRect/>
            </a:stretch>
          </p:blipFill>
          <p:spPr>
            <a:xfrm rot="16200000">
              <a:off x="8905813" y="5033839"/>
              <a:ext cx="660817" cy="467274"/>
            </a:xfrm>
            <a:prstGeom prst="rect">
              <a:avLst/>
            </a:prstGeom>
          </p:spPr>
        </p:pic>
        <p:pic>
          <p:nvPicPr>
            <p:cNvPr id="25" name="Image 11">
              <a:extLst>
                <a:ext uri="{FF2B5EF4-FFF2-40B4-BE49-F238E27FC236}">
                  <a16:creationId xmlns:a16="http://schemas.microsoft.com/office/drawing/2014/main" id="{4B5DCE99-D4EA-4149-8D2B-DF68E375E75D}"/>
                </a:ext>
              </a:extLst>
            </p:cNvPr>
            <p:cNvPicPr>
              <a:picLocks noChangeAspect="1"/>
            </p:cNvPicPr>
            <p:nvPr/>
          </p:nvPicPr>
          <p:blipFill>
            <a:blip r:embed="rId5"/>
            <a:stretch>
              <a:fillRect/>
            </a:stretch>
          </p:blipFill>
          <p:spPr>
            <a:xfrm rot="16200000">
              <a:off x="9344847" y="5033840"/>
              <a:ext cx="660817" cy="467274"/>
            </a:xfrm>
            <a:prstGeom prst="rect">
              <a:avLst/>
            </a:prstGeom>
          </p:spPr>
        </p:pic>
      </p:grpSp>
      <p:pic>
        <p:nvPicPr>
          <p:cNvPr id="28" name="图片 28" descr="停止标志上有字&#10;&#10;已自动生成说明">
            <a:extLst>
              <a:ext uri="{FF2B5EF4-FFF2-40B4-BE49-F238E27FC236}">
                <a16:creationId xmlns:a16="http://schemas.microsoft.com/office/drawing/2014/main" id="{A24E8942-B8D6-1ECA-0C71-A994810C0461}"/>
              </a:ext>
            </a:extLst>
          </p:cNvPr>
          <p:cNvPicPr>
            <a:picLocks noChangeAspect="1"/>
          </p:cNvPicPr>
          <p:nvPr/>
        </p:nvPicPr>
        <p:blipFill>
          <a:blip r:embed="rId6"/>
          <a:stretch>
            <a:fillRect/>
          </a:stretch>
        </p:blipFill>
        <p:spPr>
          <a:xfrm>
            <a:off x="10374922" y="3182815"/>
            <a:ext cx="1664678" cy="1676401"/>
          </a:xfrm>
          <a:prstGeom prst="rect">
            <a:avLst/>
          </a:prstGeom>
        </p:spPr>
      </p:pic>
      <p:grpSp>
        <p:nvGrpSpPr>
          <p:cNvPr id="33" name="Groupe 37">
            <a:extLst>
              <a:ext uri="{FF2B5EF4-FFF2-40B4-BE49-F238E27FC236}">
                <a16:creationId xmlns:a16="http://schemas.microsoft.com/office/drawing/2014/main" id="{E6E87C51-2FB3-AF6E-083C-66EB5F1C0CC5}"/>
              </a:ext>
            </a:extLst>
          </p:cNvPr>
          <p:cNvGrpSpPr/>
          <p:nvPr/>
        </p:nvGrpSpPr>
        <p:grpSpPr>
          <a:xfrm>
            <a:off x="4880868" y="2594988"/>
            <a:ext cx="5490161" cy="416300"/>
            <a:chOff x="5791082" y="1721554"/>
            <a:chExt cx="3661361" cy="381439"/>
          </a:xfrm>
        </p:grpSpPr>
        <p:cxnSp>
          <p:nvCxnSpPr>
            <p:cNvPr id="30" name="Connecteur droit avec flèche 28">
              <a:extLst>
                <a:ext uri="{FF2B5EF4-FFF2-40B4-BE49-F238E27FC236}">
                  <a16:creationId xmlns:a16="http://schemas.microsoft.com/office/drawing/2014/main" id="{D4F36E9E-ED0D-3DC8-F3DF-7C949687BAEA}"/>
                </a:ext>
              </a:extLst>
            </p:cNvPr>
            <p:cNvCxnSpPr/>
            <p:nvPr/>
          </p:nvCxnSpPr>
          <p:spPr>
            <a:xfrm>
              <a:off x="5791082" y="2051638"/>
              <a:ext cx="3661361" cy="1882"/>
            </a:xfrm>
            <a:prstGeom prst="straightConnector1">
              <a:avLst/>
            </a:prstGeom>
            <a:ln w="28575">
              <a:headEnd type="triangle"/>
              <a:tailEnd type="triangle"/>
            </a:ln>
          </p:spPr>
          <p:style>
            <a:lnRef idx="3">
              <a:schemeClr val="dk1"/>
            </a:lnRef>
            <a:fillRef idx="0">
              <a:schemeClr val="dk1"/>
            </a:fillRef>
            <a:effectRef idx="2">
              <a:schemeClr val="dk1"/>
            </a:effectRef>
            <a:fontRef idx="minor">
              <a:schemeClr val="tx1"/>
            </a:fontRef>
          </p:style>
        </p:cxnSp>
        <p:sp>
          <p:nvSpPr>
            <p:cNvPr id="31" name="ZoneTexte 32">
              <a:extLst>
                <a:ext uri="{FF2B5EF4-FFF2-40B4-BE49-F238E27FC236}">
                  <a16:creationId xmlns:a16="http://schemas.microsoft.com/office/drawing/2014/main" id="{1D2713E0-77E2-DB42-DBD4-9B1A22EB3345}"/>
                </a:ext>
              </a:extLst>
            </p:cNvPr>
            <p:cNvSpPr txBox="1"/>
            <p:nvPr/>
          </p:nvSpPr>
          <p:spPr>
            <a:xfrm>
              <a:off x="7243704" y="1721554"/>
              <a:ext cx="747888" cy="381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b="1">
                  <a:latin typeface="Avenir Next LT Pro"/>
                  <a:cs typeface="Calibri"/>
                </a:rPr>
                <a:t>10 m</a:t>
              </a:r>
              <a:endParaRPr lang="fr-FR" b="1">
                <a:latin typeface="Avenir Next LT Pro"/>
              </a:endParaRPr>
            </a:p>
          </p:txBody>
        </p:sp>
      </p:grpSp>
      <p:sp>
        <p:nvSpPr>
          <p:cNvPr id="40" name="Rectangle 27">
            <a:extLst>
              <a:ext uri="{FF2B5EF4-FFF2-40B4-BE49-F238E27FC236}">
                <a16:creationId xmlns:a16="http://schemas.microsoft.com/office/drawing/2014/main" id="{CAD7F300-8222-BF1D-BD28-09F611957861}"/>
              </a:ext>
            </a:extLst>
          </p:cNvPr>
          <p:cNvSpPr/>
          <p:nvPr/>
        </p:nvSpPr>
        <p:spPr>
          <a:xfrm>
            <a:off x="4869056" y="3177378"/>
            <a:ext cx="5499892" cy="220283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ZoneTexte 40">
            <a:extLst>
              <a:ext uri="{FF2B5EF4-FFF2-40B4-BE49-F238E27FC236}">
                <a16:creationId xmlns:a16="http://schemas.microsoft.com/office/drawing/2014/main" id="{669192A7-11A8-8235-7A90-AB815BEF9679}"/>
              </a:ext>
            </a:extLst>
          </p:cNvPr>
          <p:cNvSpPr txBox="1"/>
          <p:nvPr/>
        </p:nvSpPr>
        <p:spPr>
          <a:xfrm>
            <a:off x="6234495" y="4026679"/>
            <a:ext cx="279609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solidFill>
                  <a:schemeClr val="accent1">
                    <a:lumMod val="50000"/>
                  </a:schemeClr>
                </a:solidFill>
                <a:latin typeface="Avenir Next LT Pro"/>
                <a:cs typeface="Calibri"/>
              </a:rPr>
              <a:t>Accuracy</a:t>
            </a:r>
            <a:r>
              <a:rPr lang="fr-FR">
                <a:solidFill>
                  <a:schemeClr val="accent1">
                    <a:lumMod val="50000"/>
                  </a:schemeClr>
                </a:solidFill>
                <a:latin typeface="Avenir Next LT Pro"/>
                <a:cs typeface="Calibri"/>
              </a:rPr>
              <a:t> over 95%</a:t>
            </a:r>
          </a:p>
        </p:txBody>
      </p:sp>
      <p:pic>
        <p:nvPicPr>
          <p:cNvPr id="43" name="图片 43">
            <a:extLst>
              <a:ext uri="{FF2B5EF4-FFF2-40B4-BE49-F238E27FC236}">
                <a16:creationId xmlns:a16="http://schemas.microsoft.com/office/drawing/2014/main" id="{68EF0B9E-A3AF-91E5-DD7C-B66FF45FFE3B}"/>
              </a:ext>
            </a:extLst>
          </p:cNvPr>
          <p:cNvPicPr>
            <a:picLocks noChangeAspect="1"/>
          </p:cNvPicPr>
          <p:nvPr/>
        </p:nvPicPr>
        <p:blipFill>
          <a:blip r:embed="rId7"/>
          <a:stretch>
            <a:fillRect/>
          </a:stretch>
        </p:blipFill>
        <p:spPr>
          <a:xfrm flipH="1">
            <a:off x="2919046" y="4378568"/>
            <a:ext cx="820616" cy="785447"/>
          </a:xfrm>
          <a:prstGeom prst="rect">
            <a:avLst/>
          </a:prstGeom>
        </p:spPr>
      </p:pic>
      <p:sp>
        <p:nvSpPr>
          <p:cNvPr id="59" name="Rectangle 58">
            <a:extLst>
              <a:ext uri="{FF2B5EF4-FFF2-40B4-BE49-F238E27FC236}">
                <a16:creationId xmlns:a16="http://schemas.microsoft.com/office/drawing/2014/main" id="{B3801D60-79C0-512B-076F-1E5D33DF8E35}"/>
              </a:ext>
            </a:extLst>
          </p:cNvPr>
          <p:cNvSpPr/>
          <p:nvPr/>
        </p:nvSpPr>
        <p:spPr>
          <a:xfrm>
            <a:off x="1" y="-7895"/>
            <a:ext cx="641046" cy="68658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61" name="Image 121">
            <a:extLst>
              <a:ext uri="{FF2B5EF4-FFF2-40B4-BE49-F238E27FC236}">
                <a16:creationId xmlns:a16="http://schemas.microsoft.com/office/drawing/2014/main" id="{297E2D44-C4EC-6C53-6789-96819F8CF3EE}"/>
              </a:ext>
            </a:extLst>
          </p:cNvPr>
          <p:cNvPicPr>
            <a:picLocks noChangeAspect="1"/>
          </p:cNvPicPr>
          <p:nvPr/>
        </p:nvPicPr>
        <p:blipFill>
          <a:blip r:embed="rId8"/>
          <a:stretch>
            <a:fillRect/>
          </a:stretch>
        </p:blipFill>
        <p:spPr>
          <a:xfrm>
            <a:off x="103382" y="1418240"/>
            <a:ext cx="455442" cy="429473"/>
          </a:xfrm>
          <a:prstGeom prst="rect">
            <a:avLst/>
          </a:prstGeom>
        </p:spPr>
      </p:pic>
      <p:pic>
        <p:nvPicPr>
          <p:cNvPr id="63" name="Image 10">
            <a:extLst>
              <a:ext uri="{FF2B5EF4-FFF2-40B4-BE49-F238E27FC236}">
                <a16:creationId xmlns:a16="http://schemas.microsoft.com/office/drawing/2014/main" id="{011C2D5D-A328-1908-1B54-522E0EBAD4E7}"/>
              </a:ext>
            </a:extLst>
          </p:cNvPr>
          <p:cNvPicPr>
            <a:picLocks noChangeAspect="1"/>
          </p:cNvPicPr>
          <p:nvPr/>
        </p:nvPicPr>
        <p:blipFill>
          <a:blip r:embed="rId9">
            <a:duotone>
              <a:schemeClr val="bg2">
                <a:shade val="45000"/>
                <a:satMod val="135000"/>
              </a:schemeClr>
              <a:prstClr val="white"/>
            </a:duotone>
          </a:blip>
          <a:stretch>
            <a:fillRect/>
          </a:stretch>
        </p:blipFill>
        <p:spPr>
          <a:xfrm>
            <a:off x="77675" y="3850509"/>
            <a:ext cx="464525" cy="443312"/>
          </a:xfrm>
          <a:prstGeom prst="rect">
            <a:avLst/>
          </a:prstGeom>
        </p:spPr>
      </p:pic>
      <p:pic>
        <p:nvPicPr>
          <p:cNvPr id="65" name="Image 124" descr="Une image contenant texte&#10;&#10;Description générée automatiquement">
            <a:extLst>
              <a:ext uri="{FF2B5EF4-FFF2-40B4-BE49-F238E27FC236}">
                <a16:creationId xmlns:a16="http://schemas.microsoft.com/office/drawing/2014/main" id="{81E5809B-6EAF-34F7-ECFF-9881343462C0}"/>
              </a:ext>
            </a:extLst>
          </p:cNvPr>
          <p:cNvPicPr>
            <a:picLocks noChangeAspect="1"/>
          </p:cNvPicPr>
          <p:nvPr/>
        </p:nvPicPr>
        <p:blipFill>
          <a:blip r:embed="rId10"/>
          <a:stretch>
            <a:fillRect/>
          </a:stretch>
        </p:blipFill>
        <p:spPr>
          <a:xfrm>
            <a:off x="160156" y="5068236"/>
            <a:ext cx="320732" cy="396333"/>
          </a:xfrm>
          <a:prstGeom prst="rect">
            <a:avLst/>
          </a:prstGeom>
        </p:spPr>
      </p:pic>
      <p:pic>
        <p:nvPicPr>
          <p:cNvPr id="67" name="Picture 2">
            <a:extLst>
              <a:ext uri="{FF2B5EF4-FFF2-40B4-BE49-F238E27FC236}">
                <a16:creationId xmlns:a16="http://schemas.microsoft.com/office/drawing/2014/main" id="{167DF4B5-A806-34D1-AD65-F0B0D542DEC6}"/>
              </a:ext>
            </a:extLst>
          </p:cNvPr>
          <p:cNvPicPr>
            <a:picLocks noChangeAspect="1"/>
          </p:cNvPicPr>
          <p:nvPr/>
        </p:nvPicPr>
        <p:blipFill>
          <a:blip r:embed="rId11"/>
          <a:stretch>
            <a:fillRect/>
          </a:stretch>
        </p:blipFill>
        <p:spPr>
          <a:xfrm>
            <a:off x="87388" y="6236245"/>
            <a:ext cx="464525" cy="472941"/>
          </a:xfrm>
          <a:prstGeom prst="rect">
            <a:avLst/>
          </a:prstGeom>
        </p:spPr>
      </p:pic>
      <p:pic>
        <p:nvPicPr>
          <p:cNvPr id="69" name="Image 2">
            <a:extLst>
              <a:ext uri="{FF2B5EF4-FFF2-40B4-BE49-F238E27FC236}">
                <a16:creationId xmlns:a16="http://schemas.microsoft.com/office/drawing/2014/main" id="{1ADCDDAA-D272-9C57-D242-D2FB2520B9AE}"/>
              </a:ext>
            </a:extLst>
          </p:cNvPr>
          <p:cNvPicPr>
            <a:picLocks noChangeAspect="1"/>
          </p:cNvPicPr>
          <p:nvPr/>
        </p:nvPicPr>
        <p:blipFill>
          <a:blip r:embed="rId12"/>
          <a:stretch>
            <a:fillRect/>
          </a:stretch>
        </p:blipFill>
        <p:spPr>
          <a:xfrm>
            <a:off x="63762" y="116006"/>
            <a:ext cx="492361" cy="464139"/>
          </a:xfrm>
          <a:prstGeom prst="rect">
            <a:avLst/>
          </a:prstGeom>
        </p:spPr>
      </p:pic>
      <p:sp>
        <p:nvSpPr>
          <p:cNvPr id="71" name="Ellipse 70">
            <a:extLst>
              <a:ext uri="{FF2B5EF4-FFF2-40B4-BE49-F238E27FC236}">
                <a16:creationId xmlns:a16="http://schemas.microsoft.com/office/drawing/2014/main" id="{36CEF391-398B-6A6B-F9C1-1D2EC6F98343}"/>
              </a:ext>
            </a:extLst>
          </p:cNvPr>
          <p:cNvSpPr/>
          <p:nvPr/>
        </p:nvSpPr>
        <p:spPr>
          <a:xfrm>
            <a:off x="0" y="2280622"/>
            <a:ext cx="1091258" cy="10993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3" name="Image 78" descr="Une image contenant lumière&#10;&#10;Description générée automatiquement">
            <a:extLst>
              <a:ext uri="{FF2B5EF4-FFF2-40B4-BE49-F238E27FC236}">
                <a16:creationId xmlns:a16="http://schemas.microsoft.com/office/drawing/2014/main" id="{CF9B7445-C8B1-83F2-3BCA-D134B032BAA6}"/>
              </a:ext>
            </a:extLst>
          </p:cNvPr>
          <p:cNvPicPr>
            <a:picLocks noChangeAspect="1"/>
          </p:cNvPicPr>
          <p:nvPr/>
        </p:nvPicPr>
        <p:blipFill>
          <a:blip r:embed="rId13"/>
          <a:stretch>
            <a:fillRect/>
          </a:stretch>
        </p:blipFill>
        <p:spPr>
          <a:xfrm>
            <a:off x="162984" y="2470150"/>
            <a:ext cx="742951" cy="721784"/>
          </a:xfrm>
          <a:prstGeom prst="rect">
            <a:avLst/>
          </a:prstGeom>
        </p:spPr>
      </p:pic>
    </p:spTree>
    <p:extLst>
      <p:ext uri="{BB962C8B-B14F-4D97-AF65-F5344CB8AC3E}">
        <p14:creationId xmlns:p14="http://schemas.microsoft.com/office/powerpoint/2010/main" val="33776560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Espace réservé du numéro de diapositive 5">
            <a:extLst>
              <a:ext uri="{FF2B5EF4-FFF2-40B4-BE49-F238E27FC236}">
                <a16:creationId xmlns:a16="http://schemas.microsoft.com/office/drawing/2014/main" id="{366283C9-7833-C91E-890F-49B0B1BB6D77}"/>
              </a:ext>
            </a:extLst>
          </p:cNvPr>
          <p:cNvSpPr>
            <a:spLocks noGrp="1"/>
          </p:cNvSpPr>
          <p:nvPr/>
        </p:nvSpPr>
        <p:spPr>
          <a:xfrm>
            <a:off x="10948086"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fr-FR" sz="2000" b="1">
              <a:latin typeface="Avenir Next LT Pro"/>
              <a:cs typeface="Calibri"/>
            </a:endParaRPr>
          </a:p>
        </p:txBody>
      </p:sp>
      <p:sp>
        <p:nvSpPr>
          <p:cNvPr id="98" name="TextBox 4">
            <a:extLst>
              <a:ext uri="{FF2B5EF4-FFF2-40B4-BE49-F238E27FC236}">
                <a16:creationId xmlns:a16="http://schemas.microsoft.com/office/drawing/2014/main" id="{B013B359-2B44-FA94-AC64-8F3889B416D8}"/>
              </a:ext>
            </a:extLst>
          </p:cNvPr>
          <p:cNvSpPr txBox="1"/>
          <p:nvPr/>
        </p:nvSpPr>
        <p:spPr>
          <a:xfrm>
            <a:off x="2272218" y="137137"/>
            <a:ext cx="7919239" cy="646331"/>
          </a:xfrm>
          <a:prstGeom prst="rect">
            <a:avLst/>
          </a:prstGeom>
          <a:ln>
            <a:noFill/>
          </a:ln>
        </p:spPr>
        <p:style>
          <a:lnRef idx="2">
            <a:schemeClr val="accent6"/>
          </a:lnRef>
          <a:fillRef idx="1">
            <a:schemeClr val="lt1"/>
          </a:fillRef>
          <a:effectRef idx="0">
            <a:schemeClr val="accent6"/>
          </a:effectRef>
          <a:fontRef idx="minor">
            <a:schemeClr val="dk1"/>
          </a:fontRef>
        </p:style>
        <p:txBody>
          <a:bodyPr wrap="square" lIns="91440" tIns="45720" rIns="91440" bIns="45720" rtlCol="0" anchor="t">
            <a:spAutoFit/>
          </a:bodyPr>
          <a:lstStyle/>
          <a:p>
            <a:pPr algn="ctr">
              <a:defRPr/>
            </a:pPr>
            <a:r>
              <a:rPr lang="fr-FR" sz="3600">
                <a:solidFill>
                  <a:schemeClr val="tx2"/>
                </a:solidFill>
                <a:latin typeface="Avenir Next LT Pro"/>
                <a:cs typeface="Calibri"/>
              </a:rPr>
              <a:t>STORIES / DEMONSTRATIONS</a:t>
            </a:r>
          </a:p>
        </p:txBody>
      </p:sp>
      <p:cxnSp>
        <p:nvCxnSpPr>
          <p:cNvPr id="101" name="Connecteur droit avec flèche 100">
            <a:extLst>
              <a:ext uri="{FF2B5EF4-FFF2-40B4-BE49-F238E27FC236}">
                <a16:creationId xmlns:a16="http://schemas.microsoft.com/office/drawing/2014/main" id="{65369928-E398-15BA-C152-008AE731261C}"/>
              </a:ext>
            </a:extLst>
          </p:cNvPr>
          <p:cNvCxnSpPr/>
          <p:nvPr/>
        </p:nvCxnSpPr>
        <p:spPr>
          <a:xfrm flipV="1">
            <a:off x="1774739" y="856220"/>
            <a:ext cx="8637371" cy="2059"/>
          </a:xfrm>
          <a:prstGeom prst="straightConnector1">
            <a:avLst/>
          </a:prstGeom>
        </p:spPr>
        <p:style>
          <a:lnRef idx="1">
            <a:schemeClr val="accent1"/>
          </a:lnRef>
          <a:fillRef idx="0">
            <a:schemeClr val="accent1"/>
          </a:fillRef>
          <a:effectRef idx="0">
            <a:schemeClr val="accent1"/>
          </a:effectRef>
          <a:fontRef idx="minor">
            <a:schemeClr val="tx1"/>
          </a:fontRef>
        </p:style>
      </p:cxnSp>
      <p:sp>
        <p:nvSpPr>
          <p:cNvPr id="34" name="Espace réservé du numéro de diapositive 14">
            <a:extLst>
              <a:ext uri="{FF2B5EF4-FFF2-40B4-BE49-F238E27FC236}">
                <a16:creationId xmlns:a16="http://schemas.microsoft.com/office/drawing/2014/main" id="{B770A85E-481C-B52C-4C55-A0F3F6478A72}"/>
              </a:ext>
            </a:extLst>
          </p:cNvPr>
          <p:cNvSpPr>
            <a:spLocks noGrp="1"/>
          </p:cNvSpPr>
          <p:nvPr/>
        </p:nvSpPr>
        <p:spPr>
          <a:xfrm>
            <a:off x="8610600"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D7A9633-343E-4A90-A07B-C619048A2403}" type="slidenum">
              <a:rPr lang="fr-FR" sz="2000" b="1" dirty="0" smtClean="0">
                <a:latin typeface="Avenir Next LT Pro"/>
              </a:rPr>
              <a:pPr/>
              <a:t>9</a:t>
            </a:fld>
            <a:endParaRPr lang="fr-FR" sz="2000" b="1">
              <a:latin typeface="Avenir Next LT Pro"/>
            </a:endParaRPr>
          </a:p>
        </p:txBody>
      </p:sp>
      <p:sp>
        <p:nvSpPr>
          <p:cNvPr id="59" name="Rectangle 58">
            <a:extLst>
              <a:ext uri="{FF2B5EF4-FFF2-40B4-BE49-F238E27FC236}">
                <a16:creationId xmlns:a16="http://schemas.microsoft.com/office/drawing/2014/main" id="{B3801D60-79C0-512B-076F-1E5D33DF8E35}"/>
              </a:ext>
            </a:extLst>
          </p:cNvPr>
          <p:cNvSpPr/>
          <p:nvPr/>
        </p:nvSpPr>
        <p:spPr>
          <a:xfrm>
            <a:off x="1" y="-7895"/>
            <a:ext cx="641046" cy="68658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61" name="Image 121">
            <a:extLst>
              <a:ext uri="{FF2B5EF4-FFF2-40B4-BE49-F238E27FC236}">
                <a16:creationId xmlns:a16="http://schemas.microsoft.com/office/drawing/2014/main" id="{297E2D44-C4EC-6C53-6789-96819F8CF3EE}"/>
              </a:ext>
            </a:extLst>
          </p:cNvPr>
          <p:cNvPicPr>
            <a:picLocks noChangeAspect="1"/>
          </p:cNvPicPr>
          <p:nvPr/>
        </p:nvPicPr>
        <p:blipFill>
          <a:blip r:embed="rId5"/>
          <a:stretch>
            <a:fillRect/>
          </a:stretch>
        </p:blipFill>
        <p:spPr>
          <a:xfrm>
            <a:off x="103382" y="1418240"/>
            <a:ext cx="455442" cy="429473"/>
          </a:xfrm>
          <a:prstGeom prst="rect">
            <a:avLst/>
          </a:prstGeom>
        </p:spPr>
      </p:pic>
      <p:pic>
        <p:nvPicPr>
          <p:cNvPr id="63" name="Image 10">
            <a:extLst>
              <a:ext uri="{FF2B5EF4-FFF2-40B4-BE49-F238E27FC236}">
                <a16:creationId xmlns:a16="http://schemas.microsoft.com/office/drawing/2014/main" id="{011C2D5D-A328-1908-1B54-522E0EBAD4E7}"/>
              </a:ext>
            </a:extLst>
          </p:cNvPr>
          <p:cNvPicPr>
            <a:picLocks noChangeAspect="1"/>
          </p:cNvPicPr>
          <p:nvPr/>
        </p:nvPicPr>
        <p:blipFill>
          <a:blip r:embed="rId6">
            <a:duotone>
              <a:schemeClr val="bg2">
                <a:shade val="45000"/>
                <a:satMod val="135000"/>
              </a:schemeClr>
              <a:prstClr val="white"/>
            </a:duotone>
          </a:blip>
          <a:stretch>
            <a:fillRect/>
          </a:stretch>
        </p:blipFill>
        <p:spPr>
          <a:xfrm>
            <a:off x="77675" y="3850509"/>
            <a:ext cx="464525" cy="443312"/>
          </a:xfrm>
          <a:prstGeom prst="rect">
            <a:avLst/>
          </a:prstGeom>
        </p:spPr>
      </p:pic>
      <p:pic>
        <p:nvPicPr>
          <p:cNvPr id="65" name="Image 124" descr="Une image contenant texte&#10;&#10;Description générée automatiquement">
            <a:extLst>
              <a:ext uri="{FF2B5EF4-FFF2-40B4-BE49-F238E27FC236}">
                <a16:creationId xmlns:a16="http://schemas.microsoft.com/office/drawing/2014/main" id="{81E5809B-6EAF-34F7-ECFF-9881343462C0}"/>
              </a:ext>
            </a:extLst>
          </p:cNvPr>
          <p:cNvPicPr>
            <a:picLocks noChangeAspect="1"/>
          </p:cNvPicPr>
          <p:nvPr/>
        </p:nvPicPr>
        <p:blipFill>
          <a:blip r:embed="rId7"/>
          <a:stretch>
            <a:fillRect/>
          </a:stretch>
        </p:blipFill>
        <p:spPr>
          <a:xfrm>
            <a:off x="160156" y="5068236"/>
            <a:ext cx="320732" cy="396333"/>
          </a:xfrm>
          <a:prstGeom prst="rect">
            <a:avLst/>
          </a:prstGeom>
        </p:spPr>
      </p:pic>
      <p:pic>
        <p:nvPicPr>
          <p:cNvPr id="67" name="Picture 2">
            <a:extLst>
              <a:ext uri="{FF2B5EF4-FFF2-40B4-BE49-F238E27FC236}">
                <a16:creationId xmlns:a16="http://schemas.microsoft.com/office/drawing/2014/main" id="{167DF4B5-A806-34D1-AD65-F0B0D542DEC6}"/>
              </a:ext>
            </a:extLst>
          </p:cNvPr>
          <p:cNvPicPr>
            <a:picLocks noChangeAspect="1"/>
          </p:cNvPicPr>
          <p:nvPr/>
        </p:nvPicPr>
        <p:blipFill>
          <a:blip r:embed="rId8"/>
          <a:stretch>
            <a:fillRect/>
          </a:stretch>
        </p:blipFill>
        <p:spPr>
          <a:xfrm>
            <a:off x="87388" y="6236245"/>
            <a:ext cx="464525" cy="472941"/>
          </a:xfrm>
          <a:prstGeom prst="rect">
            <a:avLst/>
          </a:prstGeom>
        </p:spPr>
      </p:pic>
      <p:pic>
        <p:nvPicPr>
          <p:cNvPr id="69" name="Image 2">
            <a:extLst>
              <a:ext uri="{FF2B5EF4-FFF2-40B4-BE49-F238E27FC236}">
                <a16:creationId xmlns:a16="http://schemas.microsoft.com/office/drawing/2014/main" id="{1ADCDDAA-D272-9C57-D242-D2FB2520B9AE}"/>
              </a:ext>
            </a:extLst>
          </p:cNvPr>
          <p:cNvPicPr>
            <a:picLocks noChangeAspect="1"/>
          </p:cNvPicPr>
          <p:nvPr/>
        </p:nvPicPr>
        <p:blipFill>
          <a:blip r:embed="rId9"/>
          <a:stretch>
            <a:fillRect/>
          </a:stretch>
        </p:blipFill>
        <p:spPr>
          <a:xfrm>
            <a:off x="63762" y="116006"/>
            <a:ext cx="492361" cy="464139"/>
          </a:xfrm>
          <a:prstGeom prst="rect">
            <a:avLst/>
          </a:prstGeom>
        </p:spPr>
      </p:pic>
      <p:sp>
        <p:nvSpPr>
          <p:cNvPr id="71" name="Ellipse 70">
            <a:extLst>
              <a:ext uri="{FF2B5EF4-FFF2-40B4-BE49-F238E27FC236}">
                <a16:creationId xmlns:a16="http://schemas.microsoft.com/office/drawing/2014/main" id="{36CEF391-398B-6A6B-F9C1-1D2EC6F98343}"/>
              </a:ext>
            </a:extLst>
          </p:cNvPr>
          <p:cNvSpPr/>
          <p:nvPr/>
        </p:nvSpPr>
        <p:spPr>
          <a:xfrm>
            <a:off x="0" y="2280622"/>
            <a:ext cx="1091258" cy="10993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3" name="Image 78" descr="Une image contenant lumière&#10;&#10;Description générée automatiquement">
            <a:extLst>
              <a:ext uri="{FF2B5EF4-FFF2-40B4-BE49-F238E27FC236}">
                <a16:creationId xmlns:a16="http://schemas.microsoft.com/office/drawing/2014/main" id="{CF9B7445-C8B1-83F2-3BCA-D134B032BAA6}"/>
              </a:ext>
            </a:extLst>
          </p:cNvPr>
          <p:cNvPicPr>
            <a:picLocks noChangeAspect="1"/>
          </p:cNvPicPr>
          <p:nvPr/>
        </p:nvPicPr>
        <p:blipFill>
          <a:blip r:embed="rId10"/>
          <a:stretch>
            <a:fillRect/>
          </a:stretch>
        </p:blipFill>
        <p:spPr>
          <a:xfrm>
            <a:off x="162984" y="2470150"/>
            <a:ext cx="742951" cy="721784"/>
          </a:xfrm>
          <a:prstGeom prst="rect">
            <a:avLst/>
          </a:prstGeom>
        </p:spPr>
      </p:pic>
      <p:pic>
        <p:nvPicPr>
          <p:cNvPr id="2" name="316781306_5908099742586326_3215939583573547810_n">
            <a:hlinkClick r:id="" action="ppaction://media"/>
            <a:extLst>
              <a:ext uri="{FF2B5EF4-FFF2-40B4-BE49-F238E27FC236}">
                <a16:creationId xmlns:a16="http://schemas.microsoft.com/office/drawing/2014/main" id="{BE03EB33-027A-0CF5-1E5C-8CDBD6C6113B}"/>
              </a:ext>
            </a:extLst>
          </p:cNvPr>
          <p:cNvPicPr>
            <a:picLocks noChangeAspect="1"/>
          </p:cNvPicPr>
          <p:nvPr>
            <a:videoFile r:link="rId1"/>
            <p:extLst>
              <p:ext uri="{DAA4B4D4-6D71-4841-9C94-3DE7FCFB9230}">
                <p14:media xmlns:p14="http://schemas.microsoft.com/office/powerpoint/2010/main" r:embed="rId2">
                  <p14:trim end="32459"/>
                </p14:media>
              </p:ext>
            </p:extLst>
          </p:nvPr>
        </p:nvPicPr>
        <p:blipFill>
          <a:blip r:embed="rId11"/>
          <a:stretch>
            <a:fillRect/>
          </a:stretch>
        </p:blipFill>
        <p:spPr>
          <a:xfrm>
            <a:off x="1649106" y="2304771"/>
            <a:ext cx="5376478" cy="3091475"/>
          </a:xfrm>
          <a:prstGeom prst="rect">
            <a:avLst/>
          </a:prstGeom>
        </p:spPr>
      </p:pic>
      <p:pic>
        <p:nvPicPr>
          <p:cNvPr id="3" name="317387347_5921528394574911_3531665998127283597_n">
            <a:hlinkClick r:id="" action="ppaction://media"/>
            <a:extLst>
              <a:ext uri="{FF2B5EF4-FFF2-40B4-BE49-F238E27FC236}">
                <a16:creationId xmlns:a16="http://schemas.microsoft.com/office/drawing/2014/main" id="{EA6D88EC-890D-B365-0F76-3797D6AAA4F2}"/>
              </a:ext>
            </a:extLst>
          </p:cNvPr>
          <p:cNvPicPr>
            <a:picLocks noChangeAspect="1"/>
          </p:cNvPicPr>
          <p:nvPr>
            <a:videoFile r:link="rId1"/>
            <p:extLst>
              <p:ext uri="{DAA4B4D4-6D71-4841-9C94-3DE7FCFB9230}">
                <p14:media xmlns:p14="http://schemas.microsoft.com/office/powerpoint/2010/main" r:embed="rId3">
                  <p14:trim end="16865"/>
                </p14:media>
              </p:ext>
            </p:extLst>
          </p:nvPr>
        </p:nvPicPr>
        <p:blipFill>
          <a:blip r:embed="rId12"/>
          <a:stretch>
            <a:fillRect/>
          </a:stretch>
        </p:blipFill>
        <p:spPr>
          <a:xfrm>
            <a:off x="7854656" y="1385995"/>
            <a:ext cx="2743199" cy="4890050"/>
          </a:xfrm>
          <a:prstGeom prst="rect">
            <a:avLst/>
          </a:prstGeom>
        </p:spPr>
      </p:pic>
    </p:spTree>
    <p:extLst>
      <p:ext uri="{BB962C8B-B14F-4D97-AF65-F5344CB8AC3E}">
        <p14:creationId xmlns:p14="http://schemas.microsoft.com/office/powerpoint/2010/main" val="3933425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18" fill="hold"/>
                                        <p:tgtEl>
                                          <p:spTgt spid="2"/>
                                        </p:tgtEl>
                                      </p:cBhvr>
                                    </p:cmd>
                                  </p:childTnLst>
                                </p:cTn>
                              </p:par>
                              <p:par>
                                <p:cTn id="7" presetID="1" presetClass="mediacall" presetSubtype="0" fill="hold" nodeType="withEffect">
                                  <p:stCondLst>
                                    <p:cond delay="0"/>
                                  </p:stCondLst>
                                  <p:childTnLst>
                                    <p:cmd type="call" cmd="playFrom(0.0)">
                                      <p:cBhvr>
                                        <p:cTn id="8" dur="399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2"/>
                </p:tgtEl>
              </p:cMediaNode>
            </p:video>
            <p:video>
              <p:cMediaNode vol="80000">
                <p:cTn id="10" fill="hold" display="0">
                  <p:stCondLst>
                    <p:cond delay="indefinite"/>
                  </p:stCondLst>
                </p:cTn>
                <p:tgtEl>
                  <p:spTgt spid="3"/>
                </p:tgtEl>
              </p:cMediaNode>
            </p:video>
          </p:childTnLst>
        </p:cTn>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Custom 5">
      <a:dk1>
        <a:srgbClr val="282F39"/>
      </a:dk1>
      <a:lt1>
        <a:srgbClr val="FFFFFF"/>
      </a:lt1>
      <a:dk2>
        <a:srgbClr val="000000"/>
      </a:dk2>
      <a:lt2>
        <a:srgbClr val="EEEEEE"/>
      </a:lt2>
      <a:accent1>
        <a:srgbClr val="C2C923"/>
      </a:accent1>
      <a:accent2>
        <a:srgbClr val="42AFB6"/>
      </a:accent2>
      <a:accent3>
        <a:srgbClr val="074D67"/>
      </a:accent3>
      <a:accent4>
        <a:srgbClr val="CB1B4A"/>
      </a:accent4>
      <a:accent5>
        <a:srgbClr val="FCB414"/>
      </a:accent5>
      <a:accent6>
        <a:srgbClr val="007A7D"/>
      </a:accent6>
      <a:hlink>
        <a:srgbClr val="1EB7EF"/>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2013 - 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2087</Words>
  <Application>Microsoft Office PowerPoint</Application>
  <PresentationFormat>Grand écran</PresentationFormat>
  <Paragraphs>262</Paragraphs>
  <Slides>20</Slides>
  <Notes>13</Notes>
  <HiddenSlides>1</HiddenSlides>
  <MMClips>3</MMClips>
  <ScaleCrop>false</ScaleCrop>
  <HeadingPairs>
    <vt:vector size="6" baseType="variant">
      <vt:variant>
        <vt:lpstr>Polices utilisées</vt:lpstr>
      </vt:variant>
      <vt:variant>
        <vt:i4>4</vt:i4>
      </vt:variant>
      <vt:variant>
        <vt:lpstr>Thème</vt:lpstr>
      </vt:variant>
      <vt:variant>
        <vt:i4>2</vt:i4>
      </vt:variant>
      <vt:variant>
        <vt:lpstr>Titres des diapositives</vt:lpstr>
      </vt:variant>
      <vt:variant>
        <vt:i4>20</vt:i4>
      </vt:variant>
    </vt:vector>
  </HeadingPairs>
  <TitlesOfParts>
    <vt:vector size="26" baseType="lpstr">
      <vt:lpstr>Arial</vt:lpstr>
      <vt:lpstr>Avenir Next LT Pro</vt:lpstr>
      <vt:lpstr>Calibri</vt:lpstr>
      <vt:lpstr>Calibri Light</vt:lpstr>
      <vt:lpstr>Thème Office</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Sara</dc:creator>
  <cp:lastModifiedBy>Sara Bassanetti</cp:lastModifiedBy>
  <cp:revision>17</cp:revision>
  <dcterms:created xsi:type="dcterms:W3CDTF">2022-11-19T20:42:23Z</dcterms:created>
  <dcterms:modified xsi:type="dcterms:W3CDTF">2023-01-12T08:22:38Z</dcterms:modified>
</cp:coreProperties>
</file>

<file path=docProps/thumbnail.jpeg>
</file>